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21"/>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79E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CB6B11E-BC7B-80CE-66AB-9E09C02CB495}" v="6" dt="2024-03-12T21:30:04.082"/>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632" autoAdjust="0"/>
    <p:restoredTop sz="94660"/>
  </p:normalViewPr>
  <p:slideViewPr>
    <p:cSldViewPr snapToGrid="0">
      <p:cViewPr varScale="1">
        <p:scale>
          <a:sx n="63" d="100"/>
          <a:sy n="63" d="100"/>
        </p:scale>
        <p:origin x="1100"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dezzine3 (hindezzine3@gmail.com)" userId="S::hindezzine3_gmail.com#ext#@worldhealthorg.onmicrosoft.com::a0e1327b-9ea3-4c75-a998-a68700beedf6" providerId="AD" clId="Web-{ECB6B11E-BC7B-80CE-66AB-9E09C02CB495}"/>
    <pc:docChg chg="modSld">
      <pc:chgData name="hindezzine3 (hindezzine3@gmail.com)" userId="S::hindezzine3_gmail.com#ext#@worldhealthorg.onmicrosoft.com::a0e1327b-9ea3-4c75-a998-a68700beedf6" providerId="AD" clId="Web-{ECB6B11E-BC7B-80CE-66AB-9E09C02CB495}" dt="2024-03-12T21:30:04.082" v="4" actId="1076"/>
      <pc:docMkLst>
        <pc:docMk/>
      </pc:docMkLst>
      <pc:sldChg chg="modSp">
        <pc:chgData name="hindezzine3 (hindezzine3@gmail.com)" userId="S::hindezzine3_gmail.com#ext#@worldhealthorg.onmicrosoft.com::a0e1327b-9ea3-4c75-a998-a68700beedf6" providerId="AD" clId="Web-{ECB6B11E-BC7B-80CE-66AB-9E09C02CB495}" dt="2024-03-12T21:29:39.426" v="1" actId="1076"/>
        <pc:sldMkLst>
          <pc:docMk/>
          <pc:sldMk cId="0" sldId="260"/>
        </pc:sldMkLst>
        <pc:spChg chg="mod">
          <ac:chgData name="hindezzine3 (hindezzine3@gmail.com)" userId="S::hindezzine3_gmail.com#ext#@worldhealthorg.onmicrosoft.com::a0e1327b-9ea3-4c75-a998-a68700beedf6" providerId="AD" clId="Web-{ECB6B11E-BC7B-80CE-66AB-9E09C02CB495}" dt="2024-03-12T21:29:39.426" v="1" actId="1076"/>
          <ac:spMkLst>
            <pc:docMk/>
            <pc:sldMk cId="0" sldId="260"/>
            <ac:spMk id="299" creationId="{00000000-0000-0000-0000-000000000000}"/>
          </ac:spMkLst>
        </pc:spChg>
      </pc:sldChg>
      <pc:sldChg chg="modSp">
        <pc:chgData name="hindezzine3 (hindezzine3@gmail.com)" userId="S::hindezzine3_gmail.com#ext#@worldhealthorg.onmicrosoft.com::a0e1327b-9ea3-4c75-a998-a68700beedf6" providerId="AD" clId="Web-{ECB6B11E-BC7B-80CE-66AB-9E09C02CB495}" dt="2024-03-12T21:29:52.348" v="3" actId="1076"/>
        <pc:sldMkLst>
          <pc:docMk/>
          <pc:sldMk cId="0" sldId="261"/>
        </pc:sldMkLst>
        <pc:spChg chg="mod">
          <ac:chgData name="hindezzine3 (hindezzine3@gmail.com)" userId="S::hindezzine3_gmail.com#ext#@worldhealthorg.onmicrosoft.com::a0e1327b-9ea3-4c75-a998-a68700beedf6" providerId="AD" clId="Web-{ECB6B11E-BC7B-80CE-66AB-9E09C02CB495}" dt="2024-03-12T21:29:52.348" v="3" actId="1076"/>
          <ac:spMkLst>
            <pc:docMk/>
            <pc:sldMk cId="0" sldId="261"/>
            <ac:spMk id="2" creationId="{3961921F-E201-424A-993D-0AF512150499}"/>
          </ac:spMkLst>
        </pc:spChg>
      </pc:sldChg>
      <pc:sldChg chg="modSp">
        <pc:chgData name="hindezzine3 (hindezzine3@gmail.com)" userId="S::hindezzine3_gmail.com#ext#@worldhealthorg.onmicrosoft.com::a0e1327b-9ea3-4c75-a998-a68700beedf6" providerId="AD" clId="Web-{ECB6B11E-BC7B-80CE-66AB-9E09C02CB495}" dt="2024-03-12T21:30:04.082" v="4" actId="1076"/>
        <pc:sldMkLst>
          <pc:docMk/>
          <pc:sldMk cId="0" sldId="265"/>
        </pc:sldMkLst>
        <pc:spChg chg="mod">
          <ac:chgData name="hindezzine3 (hindezzine3@gmail.com)" userId="S::hindezzine3_gmail.com#ext#@worldhealthorg.onmicrosoft.com::a0e1327b-9ea3-4c75-a998-a68700beedf6" providerId="AD" clId="Web-{ECB6B11E-BC7B-80CE-66AB-9E09C02CB495}" dt="2024-03-12T21:30:04.082" v="4" actId="1076"/>
          <ac:spMkLst>
            <pc:docMk/>
            <pc:sldMk cId="0" sldId="265"/>
            <ac:spMk id="2" creationId="{F89E403D-2FCD-4735-922F-2EB01FDBC3A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7" name="Shape 277"/>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78" name="Shape 278"/>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1901684070"/>
      </p:ext>
    </p:extLst>
  </p:cSld>
  <p:clrMap bg1="lt1" tx1="dk1" bg2="lt2" tx2="dk2" accent1="accent1" accent2="accent2" accent3="accent3" accent4="accent4" accent5="accent5" accent6="accent6" hlink="hlink" folHlink="folHlink"/>
  <p:notesStyle>
    <a:lvl1pPr algn="r" rtl="1" latinLnBrk="0">
      <a:defRPr sz="1200">
        <a:latin typeface="+mj-lt"/>
        <a:ea typeface="+mj-ea"/>
        <a:cs typeface="+mj-cs"/>
        <a:sym typeface="Calibri"/>
      </a:defRPr>
    </a:lvl1pPr>
    <a:lvl2pPr indent="228600" algn="r" rtl="1" latinLnBrk="0">
      <a:defRPr sz="1200">
        <a:latin typeface="+mj-lt"/>
        <a:ea typeface="+mj-ea"/>
        <a:cs typeface="+mj-cs"/>
        <a:sym typeface="Calibri"/>
      </a:defRPr>
    </a:lvl2pPr>
    <a:lvl3pPr indent="457200" algn="r" rtl="1" latinLnBrk="0">
      <a:defRPr sz="1200">
        <a:latin typeface="+mj-lt"/>
        <a:ea typeface="+mj-ea"/>
        <a:cs typeface="+mj-cs"/>
        <a:sym typeface="Calibri"/>
      </a:defRPr>
    </a:lvl3pPr>
    <a:lvl4pPr indent="685800" algn="r" rtl="1" latinLnBrk="0">
      <a:defRPr sz="1200">
        <a:latin typeface="+mj-lt"/>
        <a:ea typeface="+mj-ea"/>
        <a:cs typeface="+mj-cs"/>
        <a:sym typeface="Calibri"/>
      </a:defRPr>
    </a:lvl4pPr>
    <a:lvl5pPr indent="914400" algn="r" rtl="1" latinLnBrk="0">
      <a:defRPr sz="1200">
        <a:latin typeface="+mj-lt"/>
        <a:ea typeface="+mj-ea"/>
        <a:cs typeface="+mj-cs"/>
        <a:sym typeface="Calibri"/>
      </a:defRPr>
    </a:lvl5pPr>
    <a:lvl6pPr indent="1143000" algn="r" rtl="1" latinLnBrk="0">
      <a:defRPr sz="1200">
        <a:latin typeface="+mj-lt"/>
        <a:ea typeface="+mj-ea"/>
        <a:cs typeface="+mj-cs"/>
        <a:sym typeface="Calibri"/>
      </a:defRPr>
    </a:lvl6pPr>
    <a:lvl7pPr indent="1371600" algn="r" rtl="1" latinLnBrk="0">
      <a:defRPr sz="1200">
        <a:latin typeface="+mj-lt"/>
        <a:ea typeface="+mj-ea"/>
        <a:cs typeface="+mj-cs"/>
        <a:sym typeface="Calibri"/>
      </a:defRPr>
    </a:lvl7pPr>
    <a:lvl8pPr indent="1600200" algn="r" rtl="1" latinLnBrk="0">
      <a:defRPr sz="1200">
        <a:latin typeface="+mj-lt"/>
        <a:ea typeface="+mj-ea"/>
        <a:cs typeface="+mj-cs"/>
        <a:sym typeface="Calibri"/>
      </a:defRPr>
    </a:lvl8pPr>
    <a:lvl9pPr indent="1828800" algn="r" rtl="1"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hape 29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92" name="Shape 292"/>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36006923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0" name="Rectangle 1"/>
          <p:cNvSpPr/>
          <p:nvPr/>
        </p:nvSpPr>
        <p:spPr>
          <a:xfrm>
            <a:off x="0" y="14"/>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pic>
        <p:nvPicPr>
          <p:cNvPr id="21"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4"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pic>
        <p:nvPicPr>
          <p:cNvPr id="25"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7" name="Subtitle 5"/>
          <p:cNvSpPr txBox="1"/>
          <p:nvPr/>
        </p:nvSpPr>
        <p:spPr>
          <a:xfrm>
            <a:off x="8061960" y="651303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8" name="Subtitle 5"/>
          <p:cNvSpPr txBox="1"/>
          <p:nvPr/>
        </p:nvSpPr>
        <p:spPr>
          <a:xfrm>
            <a:off x="8061960"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A2.2 Teambuilding</a:t>
            </a:r>
          </a:p>
        </p:txBody>
      </p:sp>
      <p:pic>
        <p:nvPicPr>
          <p:cNvPr id="29"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pic>
        <p:nvPicPr>
          <p:cNvPr id="30"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1" name="Body Level One…"/>
          <p:cNvSpPr txBox="1">
            <a:spLocks noGrp="1"/>
          </p:cNvSpPr>
          <p:nvPr>
            <p:ph type="body" sz="quarter" idx="1"/>
          </p:nvPr>
        </p:nvSpPr>
        <p:spPr>
          <a:xfrm>
            <a:off x="5525728" y="3491867"/>
            <a:ext cx="5925539" cy="914401"/>
          </a:xfrm>
          <a:prstGeom prst="rect">
            <a:avLst/>
          </a:prstGeom>
        </p:spPr>
        <p:txBody>
          <a:bodyPr rtlCol="1"/>
          <a:lstStyle>
            <a:lvl1pPr marL="0" indent="0" algn="r" defTabSz="289320" rtl="1">
              <a:spcBef>
                <a:spcPts val="300"/>
              </a:spcBef>
              <a:buClrTx/>
              <a:buSzTx/>
              <a:buFontTx/>
              <a:buNone/>
              <a:defRPr sz="3200">
                <a:latin typeface="Source Sans Pro Bold"/>
                <a:ea typeface="Source Sans Pro Bold"/>
                <a:cs typeface="Source Sans Pro Bold"/>
                <a:sym typeface="Source Sans Pro Bold"/>
              </a:defRPr>
            </a:lvl1pPr>
            <a:lvl2pPr marL="216990" indent="-72330" algn="r" defTabSz="289320" rtl="1">
              <a:spcBef>
                <a:spcPts val="300"/>
              </a:spcBef>
              <a:buClrTx/>
              <a:buFontTx/>
              <a:defRPr sz="3200">
                <a:latin typeface="Source Sans Pro Bold"/>
                <a:ea typeface="Source Sans Pro Bold"/>
                <a:cs typeface="Source Sans Pro Bold"/>
                <a:sym typeface="Source Sans Pro Bold"/>
              </a:defRPr>
            </a:lvl2pPr>
            <a:lvl3pPr marL="361649" indent="-72330" algn="r" defTabSz="289320" rtl="1">
              <a:spcBef>
                <a:spcPts val="300"/>
              </a:spcBef>
              <a:buClrTx/>
              <a:buFontTx/>
              <a:defRPr sz="3200">
                <a:latin typeface="Source Sans Pro Bold"/>
                <a:ea typeface="Source Sans Pro Bold"/>
                <a:cs typeface="Source Sans Pro Bold"/>
                <a:sym typeface="Source Sans Pro Bold"/>
              </a:defRPr>
            </a:lvl3pPr>
            <a:lvl4pPr marL="506309" indent="-72329" algn="r" defTabSz="289320" rtl="1">
              <a:spcBef>
                <a:spcPts val="300"/>
              </a:spcBef>
              <a:buClrTx/>
              <a:buFontTx/>
              <a:defRPr sz="3200">
                <a:latin typeface="Source Sans Pro Bold"/>
                <a:ea typeface="Source Sans Pro Bold"/>
                <a:cs typeface="Source Sans Pro Bold"/>
                <a:sym typeface="Source Sans Pro Bold"/>
              </a:defRPr>
            </a:lvl4pPr>
            <a:lvl5pPr marL="650968" indent="-72329" algn="r" defTabSz="289320" rtl="1">
              <a:spcBef>
                <a:spcPts val="300"/>
              </a:spcBef>
              <a:buClrTx/>
              <a:buFontTx/>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2" name="Title Text"/>
          <p:cNvSpPr txBox="1">
            <a:spLocks noGrp="1"/>
          </p:cNvSpPr>
          <p:nvPr>
            <p:ph type="title"/>
          </p:nvPr>
        </p:nvSpPr>
        <p:spPr>
          <a:xfrm>
            <a:off x="517796" y="1587568"/>
            <a:ext cx="4490141" cy="2410276"/>
          </a:xfrm>
          <a:prstGeom prst="rect">
            <a:avLst/>
          </a:prstGeom>
        </p:spPr>
        <p:txBody>
          <a:bodyPr rtlCol="1"/>
          <a:lstStyle>
            <a:lvl1pPr algn="r" defTabSz="289320" rtl="1">
              <a:defRPr sz="3200"/>
            </a:lvl1pPr>
          </a:lstStyle>
          <a:p>
            <a:pPr rtl="1"/>
            <a:r>
              <a:t>Title Text</a:t>
            </a:r>
          </a:p>
        </p:txBody>
      </p:sp>
      <p:sp>
        <p:nvSpPr>
          <p:cNvPr id="3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pic>
        <p:nvPicPr>
          <p:cNvPr id="16" name="Image 15"/>
          <p:cNvPicPr>
            <a:picLocks noChangeAspect="1"/>
          </p:cNvPicPr>
          <p:nvPr userDrawn="1"/>
        </p:nvPicPr>
        <p:blipFill>
          <a:blip r:embed="rId5"/>
          <a:stretch>
            <a:fillRect/>
          </a:stretch>
        </p:blipFill>
        <p:spPr>
          <a:xfrm>
            <a:off x="135255"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73"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Source Sans Pro Regular"/>
                <a:ea typeface="Source Sans Pro Regular"/>
                <a:cs typeface="Source Sans Pro Regular"/>
                <a:sym typeface="Source Sans Pro Regular"/>
              </a:defRPr>
            </a:pPr>
            <a:endParaRPr/>
          </a:p>
        </p:txBody>
      </p:sp>
      <p:pic>
        <p:nvPicPr>
          <p:cNvPr id="174" name="Image" descr="Image"/>
          <p:cNvPicPr>
            <a:picLocks noChangeAspect="1"/>
          </p:cNvPicPr>
          <p:nvPr/>
        </p:nvPicPr>
        <p:blipFill>
          <a:blip r:embed="rId2"/>
          <a:stretch>
            <a:fillRect/>
          </a:stretch>
        </p:blipFill>
        <p:spPr>
          <a:xfrm>
            <a:off x="-9564" y="-17065"/>
            <a:ext cx="5131640" cy="655776"/>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177"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pic>
        <p:nvPicPr>
          <p:cNvPr id="17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80" name="Subtitle 5"/>
          <p:cNvSpPr txBox="1"/>
          <p:nvPr/>
        </p:nvSpPr>
        <p:spPr>
          <a:xfrm>
            <a:off x="8061960" y="651303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81" name="Subtitle 5"/>
          <p:cNvSpPr txBox="1"/>
          <p:nvPr/>
        </p:nvSpPr>
        <p:spPr>
          <a:xfrm>
            <a:off x="8061960"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A2.2 Teambuilding</a:t>
            </a:r>
          </a:p>
        </p:txBody>
      </p:sp>
      <p:sp>
        <p:nvSpPr>
          <p:cNvPr id="182" name="TextBox 4"/>
          <p:cNvSpPr txBox="1"/>
          <p:nvPr/>
        </p:nvSpPr>
        <p:spPr>
          <a:xfrm>
            <a:off x="275896" y="11103"/>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Disclaimer</a:t>
            </a:r>
          </a:p>
        </p:txBody>
      </p:sp>
      <p:pic>
        <p:nvPicPr>
          <p:cNvPr id="183"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184" name="Body Level One…"/>
          <p:cNvSpPr txBox="1">
            <a:spLocks noGrp="1"/>
          </p:cNvSpPr>
          <p:nvPr>
            <p:ph type="body" idx="1"/>
          </p:nvPr>
        </p:nvSpPr>
        <p:spPr>
          <a:xfrm>
            <a:off x="797442" y="842963"/>
            <a:ext cx="10450423" cy="5206965"/>
          </a:xfrm>
          <a:prstGeom prst="rect">
            <a:avLst/>
          </a:prstGeom>
        </p:spPr>
        <p:txBody>
          <a:bodyPr rtlCol="1"/>
          <a:lstStyle>
            <a:lvl1pPr marL="0" indent="0" algn="r" defTabSz="289320" rtl="1">
              <a:spcBef>
                <a:spcPts val="300"/>
              </a:spcBef>
              <a:buClrTx/>
              <a:buSzTx/>
              <a:buFontTx/>
              <a:buNone/>
              <a:defRPr sz="2000"/>
            </a:lvl1pPr>
            <a:lvl2pPr marL="216990" indent="-72330" algn="r" defTabSz="289320" rtl="1">
              <a:spcBef>
                <a:spcPts val="300"/>
              </a:spcBef>
              <a:buClrTx/>
              <a:buFontTx/>
              <a:defRPr sz="2000"/>
            </a:lvl2pPr>
            <a:lvl3pPr marL="361649" indent="-72330" algn="r" defTabSz="289320" rtl="1">
              <a:spcBef>
                <a:spcPts val="300"/>
              </a:spcBef>
              <a:buClrTx/>
              <a:buFontTx/>
              <a:defRPr sz="2000"/>
            </a:lvl3pPr>
            <a:lvl4pPr marL="506309" indent="-72329" algn="r" defTabSz="289320" rtl="1">
              <a:spcBef>
                <a:spcPts val="300"/>
              </a:spcBef>
              <a:buClrTx/>
              <a:buFontTx/>
              <a:defRPr sz="2000"/>
            </a:lvl4pPr>
            <a:lvl5pPr marL="650968" indent="-72329" algn="r" defTabSz="289320" rtl="1">
              <a:spcBef>
                <a:spcPts val="300"/>
              </a:spcBef>
              <a:buClrTx/>
              <a:buFontTx/>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185" name="Slide Number"/>
          <p:cNvSpPr txBox="1">
            <a:spLocks noGrp="1"/>
          </p:cNvSpPr>
          <p:nvPr>
            <p:ph type="sldNum" sz="quarter" idx="2"/>
          </p:nvPr>
        </p:nvSpPr>
        <p:spPr>
          <a:xfrm>
            <a:off x="11916926" y="6556958"/>
            <a:ext cx="275074" cy="276999"/>
          </a:xfrm>
          <a:prstGeom prst="rect">
            <a:avLst/>
          </a:prstGeom>
        </p:spPr>
        <p:txBody>
          <a:bodyPr rtlCol="1"/>
          <a:lstStyle>
            <a:lvl1pPr algn="r" rtl="1">
              <a:defRPr>
                <a:solidFill>
                  <a:schemeClr val="bg1">
                    <a:lumMod val="50000"/>
                  </a:schemeClr>
                </a:solidFill>
              </a:defRPr>
            </a:lvl1pPr>
          </a:lstStyle>
          <a:p>
            <a:pPr rtl="1"/>
            <a:fld id="{86CB4B4D-7CA3-9044-876B-883B54F8677D}" type="slidenum">
              <a:rPr lang="hu-HU" smtClean="0"/>
              <a:pPr rtl="1"/>
              <a:t>‹N°›</a:t>
            </a:fld>
            <a:endParaRPr lang="hu-HU" dirty="0"/>
          </a:p>
        </p:txBody>
      </p:sp>
      <p:sp>
        <p:nvSpPr>
          <p:cNvPr id="2" name="Slide Number">
            <a:extLst>
              <a:ext uri="{FF2B5EF4-FFF2-40B4-BE49-F238E27FC236}">
                <a16:creationId xmlns:a16="http://schemas.microsoft.com/office/drawing/2014/main" id="{6EADD7F3-714C-D198-AE0D-D98FB809389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6" name="Image 15"/>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2"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3"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195"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pic>
        <p:nvPicPr>
          <p:cNvPr id="19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98" name="Subtitle 5"/>
          <p:cNvSpPr txBox="1"/>
          <p:nvPr/>
        </p:nvSpPr>
        <p:spPr>
          <a:xfrm>
            <a:off x="8061960" y="651303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99" name="Subtitle 5"/>
          <p:cNvSpPr txBox="1"/>
          <p:nvPr/>
        </p:nvSpPr>
        <p:spPr>
          <a:xfrm>
            <a:off x="8061960"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A2.2 Teambuilding</a:t>
            </a:r>
          </a:p>
        </p:txBody>
      </p:sp>
      <p:sp>
        <p:nvSpPr>
          <p:cNvPr id="200" name="TextBox 4"/>
          <p:cNvSpPr txBox="1"/>
          <p:nvPr/>
        </p:nvSpPr>
        <p:spPr>
          <a:xfrm>
            <a:off x="275895" y="-7627"/>
            <a:ext cx="440623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Learning objectives</a:t>
            </a:r>
          </a:p>
        </p:txBody>
      </p:sp>
      <p:pic>
        <p:nvPicPr>
          <p:cNvPr id="201"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02" name="Body Level One…"/>
          <p:cNvSpPr txBox="1">
            <a:spLocks noGrp="1"/>
          </p:cNvSpPr>
          <p:nvPr>
            <p:ph type="body" sz="half" idx="1"/>
          </p:nvPr>
        </p:nvSpPr>
        <p:spPr>
          <a:xfrm>
            <a:off x="2279575" y="1700808"/>
            <a:ext cx="7416826" cy="4349120"/>
          </a:xfrm>
          <a:prstGeom prst="rect">
            <a:avLst/>
          </a:prstGeom>
        </p:spPr>
        <p:txBody>
          <a:bodyPr rtlCol="1"/>
          <a:lstStyle>
            <a:lvl1pPr marL="0" indent="0" algn="r" defTabSz="289320" rtl="1">
              <a:spcBef>
                <a:spcPts val="300"/>
              </a:spcBef>
              <a:buClrTx/>
              <a:buSzTx/>
              <a:buFontTx/>
              <a:buNone/>
              <a:defRPr sz="2000"/>
            </a:lvl1pPr>
            <a:lvl2pPr marL="216990" indent="-72330" algn="r" defTabSz="289320" rtl="1">
              <a:spcBef>
                <a:spcPts val="300"/>
              </a:spcBef>
              <a:buClrTx/>
              <a:buFontTx/>
              <a:defRPr sz="2000"/>
            </a:lvl2pPr>
            <a:lvl3pPr marL="361649" indent="-72330" algn="r" defTabSz="289320" rtl="1">
              <a:spcBef>
                <a:spcPts val="300"/>
              </a:spcBef>
              <a:buClrTx/>
              <a:buFontTx/>
              <a:defRPr sz="2000"/>
            </a:lvl3pPr>
            <a:lvl4pPr marL="506309" indent="-72329" algn="r" defTabSz="289320" rtl="1">
              <a:spcBef>
                <a:spcPts val="300"/>
              </a:spcBef>
              <a:buClrTx/>
              <a:buFontTx/>
              <a:defRPr sz="2000"/>
            </a:lvl4pPr>
            <a:lvl5pPr marL="650968" indent="-72329" algn="r" defTabSz="289320" rtl="1">
              <a:spcBef>
                <a:spcPts val="300"/>
              </a:spcBef>
              <a:buClrTx/>
              <a:buFontTx/>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0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4FE82AF6-A85D-8017-9875-37F66655846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5" name="Image 14"/>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0" name="Image" descr="Image"/>
          <p:cNvPicPr>
            <a:picLocks noChangeAspect="1"/>
          </p:cNvPicPr>
          <p:nvPr/>
        </p:nvPicPr>
        <p:blipFill>
          <a:blip r:embed="rId2"/>
          <a:stretch>
            <a:fillRect/>
          </a:stretch>
        </p:blipFill>
        <p:spPr>
          <a:xfrm>
            <a:off x="-18793" y="-65603"/>
            <a:ext cx="5598161" cy="715394"/>
          </a:xfrm>
          <a:prstGeom prst="rect">
            <a:avLst/>
          </a:prstGeom>
          <a:ln w="12700">
            <a:miter lim="400000"/>
          </a:ln>
        </p:spPr>
      </p:pic>
      <p:pic>
        <p:nvPicPr>
          <p:cNvPr id="21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13"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pic>
        <p:nvPicPr>
          <p:cNvPr id="21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16" name="Subtitle 5"/>
          <p:cNvSpPr txBox="1"/>
          <p:nvPr/>
        </p:nvSpPr>
        <p:spPr>
          <a:xfrm>
            <a:off x="8061960" y="651303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17" name="Subtitle 5"/>
          <p:cNvSpPr txBox="1"/>
          <p:nvPr/>
        </p:nvSpPr>
        <p:spPr>
          <a:xfrm>
            <a:off x="8061960"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A2.2 Teambuilding</a:t>
            </a:r>
          </a:p>
        </p:txBody>
      </p:sp>
      <p:sp>
        <p:nvSpPr>
          <p:cNvPr id="218" name="Title Text"/>
          <p:cNvSpPr txBox="1">
            <a:spLocks noGrp="1"/>
          </p:cNvSpPr>
          <p:nvPr>
            <p:ph type="title"/>
          </p:nvPr>
        </p:nvSpPr>
        <p:spPr>
          <a:xfrm>
            <a:off x="247506" y="-30963"/>
            <a:ext cx="3571875" cy="646113"/>
          </a:xfrm>
          <a:prstGeom prst="rect">
            <a:avLst/>
          </a:prstGeom>
        </p:spPr>
        <p:txBody>
          <a:bodyPr rtlCol="1"/>
          <a:lstStyle>
            <a:lvl1pPr algn="r" defTabSz="289320" rtl="1">
              <a:defRPr sz="3200"/>
            </a:lvl1pPr>
          </a:lstStyle>
          <a:p>
            <a:pPr rtl="1"/>
            <a:r>
              <a:t>Title Text</a:t>
            </a:r>
          </a:p>
        </p:txBody>
      </p:sp>
      <p:sp>
        <p:nvSpPr>
          <p:cNvPr id="219" name="Body Level One…"/>
          <p:cNvSpPr txBox="1">
            <a:spLocks noGrp="1"/>
          </p:cNvSpPr>
          <p:nvPr>
            <p:ph type="body" idx="1"/>
          </p:nvPr>
        </p:nvSpPr>
        <p:spPr>
          <a:xfrm>
            <a:off x="2438402" y="1247001"/>
            <a:ext cx="8058616" cy="4654071"/>
          </a:xfrm>
          <a:prstGeom prst="rect">
            <a:avLst/>
          </a:prstGeom>
        </p:spPr>
        <p:txBody>
          <a:bodyPr rtlCol="1"/>
          <a:lstStyle>
            <a:lvl1pPr marL="0" indent="0" algn="r" defTabSz="289320" rtl="1">
              <a:spcBef>
                <a:spcPts val="300"/>
              </a:spcBef>
              <a:buClrTx/>
              <a:buSzTx/>
              <a:buFontTx/>
              <a:buNone/>
              <a:defRPr sz="2400"/>
            </a:lvl1pPr>
            <a:lvl2pPr marL="216990" indent="-72330" algn="r" defTabSz="289320" rtl="1">
              <a:spcBef>
                <a:spcPts val="300"/>
              </a:spcBef>
              <a:buClrTx/>
              <a:buFontTx/>
              <a:defRPr sz="2400"/>
            </a:lvl2pPr>
            <a:lvl3pPr marL="361649" indent="-72330" algn="r" defTabSz="289320" rtl="1">
              <a:spcBef>
                <a:spcPts val="300"/>
              </a:spcBef>
              <a:buClrTx/>
              <a:buFontTx/>
              <a:defRPr sz="2400"/>
            </a:lvl3pPr>
            <a:lvl4pPr marL="506309" indent="-72329" algn="r" defTabSz="289320" rtl="1">
              <a:spcBef>
                <a:spcPts val="300"/>
              </a:spcBef>
              <a:buClrTx/>
              <a:buFontTx/>
              <a:defRPr sz="2400"/>
            </a:lvl4pPr>
            <a:lvl5pPr marL="650968" indent="-72329" algn="r" defTabSz="289320" rtl="1">
              <a:spcBef>
                <a:spcPts val="300"/>
              </a:spcBef>
              <a:buClrTx/>
              <a:buFontTx/>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20"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17CFD36F-2E1C-DB16-3C6F-5FF4C3984E8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27" name="Image" descr="Image"/>
          <p:cNvPicPr>
            <a:picLocks noChangeAspect="1"/>
          </p:cNvPicPr>
          <p:nvPr/>
        </p:nvPicPr>
        <p:blipFill>
          <a:blip r:embed="rId2"/>
          <a:stretch>
            <a:fillRect/>
          </a:stretch>
        </p:blipFill>
        <p:spPr>
          <a:xfrm>
            <a:off x="-18793" y="-94425"/>
            <a:ext cx="6049247" cy="773038"/>
          </a:xfrm>
          <a:prstGeom prst="rect">
            <a:avLst/>
          </a:prstGeom>
          <a:ln w="12700">
            <a:miter lim="400000"/>
          </a:ln>
        </p:spPr>
      </p:pic>
      <p:pic>
        <p:nvPicPr>
          <p:cNvPr id="2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30"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pic>
        <p:nvPicPr>
          <p:cNvPr id="23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33" name="Subtitle 5"/>
          <p:cNvSpPr txBox="1"/>
          <p:nvPr/>
        </p:nvSpPr>
        <p:spPr>
          <a:xfrm>
            <a:off x="8061960" y="651303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34" name="Subtitle 5"/>
          <p:cNvSpPr txBox="1"/>
          <p:nvPr/>
        </p:nvSpPr>
        <p:spPr>
          <a:xfrm>
            <a:off x="8061960"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A2.2 Teambuilding</a:t>
            </a:r>
          </a:p>
        </p:txBody>
      </p:sp>
      <p:sp>
        <p:nvSpPr>
          <p:cNvPr id="235" name="Click to add text"/>
          <p:cNvSpPr txBox="1">
            <a:spLocks noGrp="1"/>
          </p:cNvSpPr>
          <p:nvPr>
            <p:ph type="title" hasCustomPrompt="1"/>
          </p:nvPr>
        </p:nvSpPr>
        <p:spPr>
          <a:xfrm>
            <a:off x="239138" y="-30963"/>
            <a:ext cx="3571875" cy="646113"/>
          </a:xfrm>
          <a:prstGeom prst="rect">
            <a:avLst/>
          </a:prstGeom>
        </p:spPr>
        <p:txBody>
          <a:bodyPr rtlCol="1"/>
          <a:lstStyle>
            <a:lvl1pPr algn="r" defTabSz="289320" rtl="1">
              <a:defRPr sz="3200">
                <a:latin typeface="Source Sans Pro Regular"/>
                <a:ea typeface="Source Sans Pro Regular"/>
                <a:cs typeface="Source Sans Pro Regular"/>
                <a:sym typeface="Source Sans Pro Regular"/>
              </a:defRPr>
            </a:lvl1pPr>
          </a:lstStyle>
          <a:p>
            <a:pPr rtl="1"/>
            <a:r>
              <a:t>Click to add text</a:t>
            </a:r>
          </a:p>
        </p:txBody>
      </p:sp>
      <p:sp>
        <p:nvSpPr>
          <p:cNvPr id="236" name="Body Level One…"/>
          <p:cNvSpPr txBox="1">
            <a:spLocks noGrp="1"/>
          </p:cNvSpPr>
          <p:nvPr>
            <p:ph type="body" idx="1"/>
          </p:nvPr>
        </p:nvSpPr>
        <p:spPr>
          <a:xfrm>
            <a:off x="2378927" y="1247001"/>
            <a:ext cx="8222168" cy="4654071"/>
          </a:xfrm>
          <a:prstGeom prst="rect">
            <a:avLst/>
          </a:prstGeom>
        </p:spPr>
        <p:txBody>
          <a:bodyPr rtlCol="1"/>
          <a:lstStyle>
            <a:lvl1pPr marL="0" indent="0" algn="r" defTabSz="289320" rtl="1">
              <a:spcBef>
                <a:spcPts val="300"/>
              </a:spcBef>
              <a:buClrTx/>
              <a:buSzTx/>
              <a:buFontTx/>
              <a:buNone/>
              <a:defRPr sz="2400"/>
            </a:lvl1pPr>
            <a:lvl2pPr marL="216990" indent="-72330" algn="r" defTabSz="289320" rtl="1">
              <a:spcBef>
                <a:spcPts val="300"/>
              </a:spcBef>
              <a:buClrTx/>
              <a:buFontTx/>
              <a:defRPr sz="2400"/>
            </a:lvl2pPr>
            <a:lvl3pPr marL="361649" indent="-72330" algn="r" defTabSz="289320" rtl="1">
              <a:spcBef>
                <a:spcPts val="300"/>
              </a:spcBef>
              <a:buClrTx/>
              <a:buFontTx/>
              <a:defRPr sz="2400"/>
            </a:lvl3pPr>
            <a:lvl4pPr marL="506309" indent="-72329" algn="r" defTabSz="289320" rtl="1">
              <a:spcBef>
                <a:spcPts val="300"/>
              </a:spcBef>
              <a:buClrTx/>
              <a:buFontTx/>
              <a:defRPr sz="2400"/>
            </a:lvl4pPr>
            <a:lvl5pPr marL="650968" indent="-72329" algn="r" defTabSz="289320" rtl="1">
              <a:spcBef>
                <a:spcPts val="300"/>
              </a:spcBef>
              <a:buClrTx/>
              <a:buFontTx/>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3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C75DA421-39F4-2336-07D4-AF242E20810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4"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47"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pic>
        <p:nvPicPr>
          <p:cNvPr id="24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50" name="Subtitle 5"/>
          <p:cNvSpPr txBox="1"/>
          <p:nvPr/>
        </p:nvSpPr>
        <p:spPr>
          <a:xfrm>
            <a:off x="8061960" y="651303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51" name="Subtitle 5"/>
          <p:cNvSpPr txBox="1"/>
          <p:nvPr/>
        </p:nvSpPr>
        <p:spPr>
          <a:xfrm>
            <a:off x="8061960"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A2.2 Teambuilding</a:t>
            </a:r>
          </a:p>
        </p:txBody>
      </p:sp>
      <p:sp>
        <p:nvSpPr>
          <p:cNvPr id="252" name="Body Level One…"/>
          <p:cNvSpPr txBox="1">
            <a:spLocks noGrp="1"/>
          </p:cNvSpPr>
          <p:nvPr>
            <p:ph type="body" idx="1"/>
          </p:nvPr>
        </p:nvSpPr>
        <p:spPr>
          <a:xfrm>
            <a:off x="2378927" y="1247001"/>
            <a:ext cx="8222168" cy="4654071"/>
          </a:xfrm>
          <a:prstGeom prst="rect">
            <a:avLst/>
          </a:prstGeom>
        </p:spPr>
        <p:txBody>
          <a:bodyPr rtlCol="1"/>
          <a:lstStyle>
            <a:lvl1pPr marL="0" indent="0" algn="r" defTabSz="289320" rtl="1">
              <a:spcBef>
                <a:spcPts val="300"/>
              </a:spcBef>
              <a:buClrTx/>
              <a:buSzTx/>
              <a:buFontTx/>
              <a:buNone/>
              <a:defRPr sz="2400"/>
            </a:lvl1pPr>
            <a:lvl2pPr marL="216990" indent="-72330" algn="r" defTabSz="289320" rtl="1">
              <a:spcBef>
                <a:spcPts val="300"/>
              </a:spcBef>
              <a:buClrTx/>
              <a:buFontTx/>
              <a:defRPr sz="2400"/>
            </a:lvl2pPr>
            <a:lvl3pPr marL="361649" indent="-72330" algn="r" defTabSz="289320" rtl="1">
              <a:spcBef>
                <a:spcPts val="300"/>
              </a:spcBef>
              <a:buClrTx/>
              <a:buFontTx/>
              <a:defRPr sz="2400"/>
            </a:lvl3pPr>
            <a:lvl4pPr marL="506309" indent="-72329" algn="r" defTabSz="289320" rtl="1">
              <a:spcBef>
                <a:spcPts val="300"/>
              </a:spcBef>
              <a:buClrTx/>
              <a:buFontTx/>
              <a:defRPr sz="2400"/>
            </a:lvl4pPr>
            <a:lvl5pPr marL="650968" indent="-72329" algn="r" defTabSz="289320" rtl="1">
              <a:spcBef>
                <a:spcPts val="300"/>
              </a:spcBef>
              <a:buClrTx/>
              <a:buFontTx/>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53" name="Click to add text"/>
          <p:cNvSpPr txBox="1">
            <a:spLocks noGrp="1"/>
          </p:cNvSpPr>
          <p:nvPr>
            <p:ph type="title" hasCustomPrompt="1"/>
          </p:nvPr>
        </p:nvSpPr>
        <p:spPr>
          <a:xfrm>
            <a:off x="214035" y="-20444"/>
            <a:ext cx="8333324" cy="646113"/>
          </a:xfrm>
          <a:prstGeom prst="rect">
            <a:avLst/>
          </a:prstGeom>
        </p:spPr>
        <p:txBody>
          <a:bodyPr rtlCol="1"/>
          <a:lstStyle>
            <a:lvl1pPr algn="r" defTabSz="289320" rtl="1">
              <a:defRPr sz="3200">
                <a:latin typeface="Source Sans Pro Regular"/>
                <a:ea typeface="Source Sans Pro Regular"/>
                <a:cs typeface="Source Sans Pro Regular"/>
                <a:sym typeface="Source Sans Pro Regular"/>
              </a:defRPr>
            </a:lvl1pPr>
          </a:lstStyle>
          <a:p>
            <a:pPr rtl="1"/>
            <a:r>
              <a:t>Click to add text</a:t>
            </a:r>
          </a:p>
        </p:txBody>
      </p:sp>
      <p:sp>
        <p:nvSpPr>
          <p:cNvPr id="254"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719185A9-1FC3-261F-419B-8862CBDD19E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1" name="Image" descr="Image"/>
          <p:cNvPicPr>
            <a:picLocks noChangeAspect="1"/>
          </p:cNvPicPr>
          <p:nvPr/>
        </p:nvPicPr>
        <p:blipFill>
          <a:blip r:embed="rId2"/>
          <a:stretch>
            <a:fillRect/>
          </a:stretch>
        </p:blipFill>
        <p:spPr>
          <a:xfrm>
            <a:off x="-27005" y="-50583"/>
            <a:ext cx="7501096" cy="958572"/>
          </a:xfrm>
          <a:prstGeom prst="rect">
            <a:avLst/>
          </a:prstGeom>
          <a:ln w="12700">
            <a:miter lim="400000"/>
          </a:ln>
        </p:spPr>
      </p:pic>
      <p:pic>
        <p:nvPicPr>
          <p:cNvPr id="26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64"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pic>
        <p:nvPicPr>
          <p:cNvPr id="265"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67" name="Subtitle 5"/>
          <p:cNvSpPr txBox="1"/>
          <p:nvPr/>
        </p:nvSpPr>
        <p:spPr>
          <a:xfrm>
            <a:off x="8061960" y="651303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68" name="Subtitle 5"/>
          <p:cNvSpPr txBox="1"/>
          <p:nvPr/>
        </p:nvSpPr>
        <p:spPr>
          <a:xfrm>
            <a:off x="8061960"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A2.2 Teambuilding</a:t>
            </a:r>
          </a:p>
        </p:txBody>
      </p:sp>
      <p:sp>
        <p:nvSpPr>
          <p:cNvPr id="269" name="Body Level One…"/>
          <p:cNvSpPr txBox="1">
            <a:spLocks noGrp="1"/>
          </p:cNvSpPr>
          <p:nvPr>
            <p:ph type="body" idx="1"/>
          </p:nvPr>
        </p:nvSpPr>
        <p:spPr>
          <a:xfrm>
            <a:off x="2378927" y="1247001"/>
            <a:ext cx="8222168" cy="4654071"/>
          </a:xfrm>
          <a:prstGeom prst="rect">
            <a:avLst/>
          </a:prstGeom>
        </p:spPr>
        <p:txBody>
          <a:bodyPr rtlCol="1"/>
          <a:lstStyle>
            <a:lvl1pPr marL="0" indent="0" algn="r" defTabSz="289320" rtl="1">
              <a:spcBef>
                <a:spcPts val="300"/>
              </a:spcBef>
              <a:buClrTx/>
              <a:buSzTx/>
              <a:buFontTx/>
              <a:buNone/>
              <a:defRPr sz="2400"/>
            </a:lvl1pPr>
            <a:lvl2pPr marL="216990" indent="-72330" algn="r" defTabSz="289320" rtl="1">
              <a:spcBef>
                <a:spcPts val="300"/>
              </a:spcBef>
              <a:buClrTx/>
              <a:buFontTx/>
              <a:defRPr sz="2400"/>
            </a:lvl2pPr>
            <a:lvl3pPr marL="361649" indent="-72330" algn="r" defTabSz="289320" rtl="1">
              <a:spcBef>
                <a:spcPts val="300"/>
              </a:spcBef>
              <a:buClrTx/>
              <a:buFontTx/>
              <a:defRPr sz="2400"/>
            </a:lvl3pPr>
            <a:lvl4pPr marL="506309" indent="-72329" algn="r" defTabSz="289320" rtl="1">
              <a:spcBef>
                <a:spcPts val="300"/>
              </a:spcBef>
              <a:buClrTx/>
              <a:buFontTx/>
              <a:defRPr sz="2400"/>
            </a:lvl4pPr>
            <a:lvl5pPr marL="650968" indent="-72329" algn="r" defTabSz="289320" rtl="1">
              <a:spcBef>
                <a:spcPts val="300"/>
              </a:spcBef>
              <a:buClrTx/>
              <a:buFontTx/>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70" name="Click to add text"/>
          <p:cNvSpPr txBox="1">
            <a:spLocks noGrp="1"/>
          </p:cNvSpPr>
          <p:nvPr>
            <p:ph type="title" hasCustomPrompt="1"/>
          </p:nvPr>
        </p:nvSpPr>
        <p:spPr>
          <a:xfrm>
            <a:off x="205302" y="-69258"/>
            <a:ext cx="7269385" cy="995922"/>
          </a:xfrm>
          <a:prstGeom prst="rect">
            <a:avLst/>
          </a:prstGeom>
        </p:spPr>
        <p:txBody>
          <a:bodyPr rtlCol="1"/>
          <a:lstStyle>
            <a:lvl1pPr algn="r" defTabSz="289320" rtl="1">
              <a:defRPr sz="3200">
                <a:latin typeface="Source Sans Pro Regular"/>
                <a:ea typeface="Source Sans Pro Regular"/>
                <a:cs typeface="Source Sans Pro Regular"/>
                <a:sym typeface="Source Sans Pro Regular"/>
              </a:defRPr>
            </a:lvl1pPr>
          </a:lstStyle>
          <a:p>
            <a:pPr rtl="1"/>
            <a:r>
              <a:t>Click to add text</a:t>
            </a:r>
          </a:p>
        </p:txBody>
      </p:sp>
      <p:sp>
        <p:nvSpPr>
          <p:cNvPr id="271"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E0E25B83-A686-78A8-13F4-0A50BC2A36F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4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4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43"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pic>
        <p:nvPicPr>
          <p:cNvPr id="4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46" name="Subtitle 5"/>
          <p:cNvSpPr txBox="1"/>
          <p:nvPr/>
        </p:nvSpPr>
        <p:spPr>
          <a:xfrm>
            <a:off x="8061960" y="651303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47" name="Subtitle 5"/>
          <p:cNvSpPr txBox="1"/>
          <p:nvPr/>
        </p:nvSpPr>
        <p:spPr>
          <a:xfrm>
            <a:off x="8061960"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A2.2 Teambuilding</a:t>
            </a:r>
          </a:p>
        </p:txBody>
      </p:sp>
      <p:sp>
        <p:nvSpPr>
          <p:cNvPr id="48"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49" name="Title Text"/>
          <p:cNvSpPr txBox="1">
            <a:spLocks noGrp="1"/>
          </p:cNvSpPr>
          <p:nvPr>
            <p:ph type="title"/>
          </p:nvPr>
        </p:nvSpPr>
        <p:spPr>
          <a:xfrm>
            <a:off x="388935" y="-123222"/>
            <a:ext cx="3264195" cy="1932377"/>
          </a:xfrm>
          <a:prstGeom prst="rect">
            <a:avLst/>
          </a:prstGeom>
        </p:spPr>
        <p:txBody>
          <a:bodyPr rtlCol="1"/>
          <a:lstStyle>
            <a:lvl1pPr algn="r" defTabSz="289320" rtl="1">
              <a:defRPr sz="3200"/>
            </a:lvl1pPr>
          </a:lstStyle>
          <a:p>
            <a:pPr rtl="1"/>
            <a:r>
              <a:t>Title Text</a:t>
            </a:r>
          </a:p>
        </p:txBody>
      </p:sp>
      <p:sp>
        <p:nvSpPr>
          <p:cNvPr id="50" name="Body Level One…"/>
          <p:cNvSpPr txBox="1">
            <a:spLocks noGrp="1"/>
          </p:cNvSpPr>
          <p:nvPr>
            <p:ph type="body" idx="1"/>
          </p:nvPr>
        </p:nvSpPr>
        <p:spPr>
          <a:xfrm>
            <a:off x="4273551" y="842965"/>
            <a:ext cx="7529515" cy="5546726"/>
          </a:xfrm>
          <a:prstGeom prst="rect">
            <a:avLst/>
          </a:prstGeom>
        </p:spPr>
        <p:txBody>
          <a:bodyPr rtlCol="1" anchor="ctr"/>
          <a:lstStyle>
            <a:lvl1pPr marL="0" indent="0" algn="r" defTabSz="289320" rtl="1">
              <a:spcBef>
                <a:spcPts val="300"/>
              </a:spcBef>
              <a:buClrTx/>
              <a:buSzTx/>
              <a:buFontTx/>
              <a:buNone/>
              <a:defRPr sz="2400"/>
            </a:lvl1pPr>
            <a:lvl2pPr marL="216990" indent="-72330" algn="r" defTabSz="289320" rtl="1">
              <a:spcBef>
                <a:spcPts val="300"/>
              </a:spcBef>
              <a:buClrTx/>
              <a:buFontTx/>
              <a:defRPr sz="2400"/>
            </a:lvl2pPr>
            <a:lvl3pPr marL="361649" indent="-72330" algn="r" defTabSz="289320" rtl="1">
              <a:spcBef>
                <a:spcPts val="300"/>
              </a:spcBef>
              <a:buClrTx/>
              <a:buFontTx/>
              <a:defRPr sz="2400"/>
            </a:lvl3pPr>
            <a:lvl4pPr marL="506309" indent="-72329" algn="r" defTabSz="289320" rtl="1">
              <a:spcBef>
                <a:spcPts val="300"/>
              </a:spcBef>
              <a:buClrTx/>
              <a:buFontTx/>
              <a:defRPr sz="2400"/>
            </a:lvl4pPr>
            <a:lvl5pPr marL="650968" indent="-72329" algn="r" defTabSz="289320" rtl="1">
              <a:spcBef>
                <a:spcPts val="300"/>
              </a:spcBef>
              <a:buClrTx/>
              <a:buFontTx/>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51" name="Rounded Rectangle 5"/>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52"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49A4B661-F1A2-431E-25A6-FC58D1905A6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6" name="Image 15"/>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5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62"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pic>
        <p:nvPicPr>
          <p:cNvPr id="6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65" name="Subtitle 5"/>
          <p:cNvSpPr txBox="1"/>
          <p:nvPr/>
        </p:nvSpPr>
        <p:spPr>
          <a:xfrm>
            <a:off x="8061960" y="651303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66" name="Subtitle 5"/>
          <p:cNvSpPr txBox="1"/>
          <p:nvPr/>
        </p:nvSpPr>
        <p:spPr>
          <a:xfrm>
            <a:off x="8061960"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A2.2 Teambuilding</a:t>
            </a:r>
          </a:p>
        </p:txBody>
      </p:sp>
      <p:sp>
        <p:nvSpPr>
          <p:cNvPr id="67"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68" name="TextBox 5"/>
          <p:cNvSpPr txBox="1"/>
          <p:nvPr/>
        </p:nvSpPr>
        <p:spPr>
          <a:xfrm>
            <a:off x="403462" y="668220"/>
            <a:ext cx="280302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Key messages</a:t>
            </a:r>
          </a:p>
        </p:txBody>
      </p:sp>
      <p:sp>
        <p:nvSpPr>
          <p:cNvPr id="69"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70" name="Body Level One…"/>
          <p:cNvSpPr txBox="1">
            <a:spLocks noGrp="1"/>
          </p:cNvSpPr>
          <p:nvPr>
            <p:ph type="body" idx="1"/>
          </p:nvPr>
        </p:nvSpPr>
        <p:spPr>
          <a:xfrm>
            <a:off x="4273551" y="842965"/>
            <a:ext cx="7529515" cy="5546726"/>
          </a:xfrm>
          <a:prstGeom prst="rect">
            <a:avLst/>
          </a:prstGeom>
        </p:spPr>
        <p:txBody>
          <a:bodyPr rtlCol="1" anchor="ctr"/>
          <a:lstStyle>
            <a:lvl1pPr marL="0" indent="0" algn="r" defTabSz="289320" rtl="1">
              <a:spcBef>
                <a:spcPts val="300"/>
              </a:spcBef>
              <a:buClrTx/>
              <a:buSzTx/>
              <a:buFontTx/>
              <a:buNone/>
              <a:defRPr sz="2400"/>
            </a:lvl1pPr>
            <a:lvl2pPr marL="216990" indent="-72330" algn="r" defTabSz="289320" rtl="1">
              <a:spcBef>
                <a:spcPts val="300"/>
              </a:spcBef>
              <a:buClrTx/>
              <a:buFontTx/>
              <a:defRPr sz="2400"/>
            </a:lvl2pPr>
            <a:lvl3pPr marL="361649" indent="-72330" algn="r" defTabSz="289320" rtl="1">
              <a:spcBef>
                <a:spcPts val="300"/>
              </a:spcBef>
              <a:buClrTx/>
              <a:buFontTx/>
              <a:defRPr sz="2400"/>
            </a:lvl3pPr>
            <a:lvl4pPr marL="506309" indent="-72329" algn="r" defTabSz="289320" rtl="1">
              <a:spcBef>
                <a:spcPts val="300"/>
              </a:spcBef>
              <a:buClrTx/>
              <a:buFontTx/>
              <a:defRPr sz="2400"/>
            </a:lvl4pPr>
            <a:lvl5pPr marL="650968" indent="-72329" algn="r" defTabSz="289320" rtl="1">
              <a:spcBef>
                <a:spcPts val="300"/>
              </a:spcBef>
              <a:buClrTx/>
              <a:buFontTx/>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71"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9043C536-ABC3-2161-3B34-B8DF214299F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6" name="Image 15"/>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81"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pic>
        <p:nvPicPr>
          <p:cNvPr id="8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84" name="Subtitle 5"/>
          <p:cNvSpPr txBox="1"/>
          <p:nvPr/>
        </p:nvSpPr>
        <p:spPr>
          <a:xfrm>
            <a:off x="8061960" y="651303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85" name="Subtitle 5"/>
          <p:cNvSpPr txBox="1"/>
          <p:nvPr/>
        </p:nvSpPr>
        <p:spPr>
          <a:xfrm>
            <a:off x="8061960"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A2.2 Teambuilding</a:t>
            </a:r>
          </a:p>
        </p:txBody>
      </p:sp>
      <p:sp>
        <p:nvSpPr>
          <p:cNvPr id="86"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87" name="TextBox 5"/>
          <p:cNvSpPr txBox="1"/>
          <p:nvPr/>
        </p:nvSpPr>
        <p:spPr>
          <a:xfrm>
            <a:off x="403462" y="668220"/>
            <a:ext cx="280302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References and guidelines</a:t>
            </a:r>
          </a:p>
        </p:txBody>
      </p:sp>
      <p:sp>
        <p:nvSpPr>
          <p:cNvPr id="88"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89" name="Body Level One…"/>
          <p:cNvSpPr txBox="1">
            <a:spLocks noGrp="1"/>
          </p:cNvSpPr>
          <p:nvPr>
            <p:ph type="body" idx="1"/>
          </p:nvPr>
        </p:nvSpPr>
        <p:spPr>
          <a:xfrm>
            <a:off x="4273551" y="842965"/>
            <a:ext cx="7529515" cy="5546726"/>
          </a:xfrm>
          <a:prstGeom prst="rect">
            <a:avLst/>
          </a:prstGeom>
        </p:spPr>
        <p:txBody>
          <a:bodyPr rtlCol="1" anchor="ctr"/>
          <a:lstStyle>
            <a:lvl1pPr marL="0" indent="0" algn="r" defTabSz="289320" rtl="1">
              <a:spcBef>
                <a:spcPts val="300"/>
              </a:spcBef>
              <a:buClrTx/>
              <a:buSzTx/>
              <a:buFontTx/>
              <a:buNone/>
              <a:defRPr sz="2400"/>
            </a:lvl1pPr>
            <a:lvl2pPr marL="216990" indent="-72330" algn="r" defTabSz="289320" rtl="1">
              <a:spcBef>
                <a:spcPts val="300"/>
              </a:spcBef>
              <a:buClrTx/>
              <a:buFontTx/>
              <a:defRPr sz="2400"/>
            </a:lvl2pPr>
            <a:lvl3pPr marL="361649" indent="-72330" algn="r" defTabSz="289320" rtl="1">
              <a:spcBef>
                <a:spcPts val="300"/>
              </a:spcBef>
              <a:buClrTx/>
              <a:buFontTx/>
              <a:defRPr sz="2400"/>
            </a:lvl3pPr>
            <a:lvl4pPr marL="506309" indent="-72329" algn="r" defTabSz="289320" rtl="1">
              <a:spcBef>
                <a:spcPts val="300"/>
              </a:spcBef>
              <a:buClrTx/>
              <a:buFontTx/>
              <a:defRPr sz="2400"/>
            </a:lvl4pPr>
            <a:lvl5pPr marL="650968" indent="-72329" algn="r" defTabSz="289320" rtl="1">
              <a:spcBef>
                <a:spcPts val="300"/>
              </a:spcBef>
              <a:buClrTx/>
              <a:buFontTx/>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90"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06563148-D03D-0979-374F-671B0DD6EF9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6" name="Image 15"/>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9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100"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pic>
        <p:nvPicPr>
          <p:cNvPr id="10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03" name="Subtitle 5"/>
          <p:cNvSpPr txBox="1"/>
          <p:nvPr/>
        </p:nvSpPr>
        <p:spPr>
          <a:xfrm>
            <a:off x="8061960" y="651303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04" name="Subtitle 5"/>
          <p:cNvSpPr txBox="1"/>
          <p:nvPr/>
        </p:nvSpPr>
        <p:spPr>
          <a:xfrm>
            <a:off x="8061960"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A2.2 Teambuilding</a:t>
            </a:r>
          </a:p>
        </p:txBody>
      </p:sp>
      <p:sp>
        <p:nvSpPr>
          <p:cNvPr id="105"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06" name="TextBox 6"/>
          <p:cNvSpPr txBox="1"/>
          <p:nvPr/>
        </p:nvSpPr>
        <p:spPr>
          <a:xfrm>
            <a:off x="403462" y="668220"/>
            <a:ext cx="2803027" cy="1615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Additional learning resources</a:t>
            </a:r>
          </a:p>
        </p:txBody>
      </p:sp>
      <p:sp>
        <p:nvSpPr>
          <p:cNvPr id="10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08" name="Body Level One…"/>
          <p:cNvSpPr txBox="1">
            <a:spLocks noGrp="1"/>
          </p:cNvSpPr>
          <p:nvPr>
            <p:ph type="body" idx="1"/>
          </p:nvPr>
        </p:nvSpPr>
        <p:spPr>
          <a:xfrm>
            <a:off x="4273551" y="842965"/>
            <a:ext cx="7529515" cy="5546726"/>
          </a:xfrm>
          <a:prstGeom prst="rect">
            <a:avLst/>
          </a:prstGeom>
        </p:spPr>
        <p:txBody>
          <a:bodyPr rtlCol="1" anchor="ctr"/>
          <a:lstStyle>
            <a:lvl1pPr marL="0" indent="0" algn="r" defTabSz="289320" rtl="1">
              <a:spcBef>
                <a:spcPts val="300"/>
              </a:spcBef>
              <a:buClrTx/>
              <a:buSzTx/>
              <a:buFontTx/>
              <a:buNone/>
              <a:defRPr sz="2400"/>
            </a:lvl1pPr>
            <a:lvl2pPr marL="216990" indent="-72330" algn="r" defTabSz="289320" rtl="1">
              <a:spcBef>
                <a:spcPts val="300"/>
              </a:spcBef>
              <a:buClrTx/>
              <a:buFontTx/>
              <a:defRPr sz="2400"/>
            </a:lvl2pPr>
            <a:lvl3pPr marL="361649" indent="-72330" algn="r" defTabSz="289320" rtl="1">
              <a:spcBef>
                <a:spcPts val="300"/>
              </a:spcBef>
              <a:buClrTx/>
              <a:buFontTx/>
              <a:defRPr sz="2400"/>
            </a:lvl3pPr>
            <a:lvl4pPr marL="506309" indent="-72329" algn="r" defTabSz="289320" rtl="1">
              <a:spcBef>
                <a:spcPts val="300"/>
              </a:spcBef>
              <a:buClrTx/>
              <a:buFontTx/>
              <a:defRPr sz="2400"/>
            </a:lvl4pPr>
            <a:lvl5pPr marL="650968" indent="-72329" algn="r" defTabSz="289320" rtl="1">
              <a:spcBef>
                <a:spcPts val="300"/>
              </a:spcBef>
              <a:buClrTx/>
              <a:buFontTx/>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109"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DFC32536-464C-43AB-4713-5936B3E64DB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6" name="Image 15"/>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1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119"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pic>
        <p:nvPicPr>
          <p:cNvPr id="12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22" name="Subtitle 5"/>
          <p:cNvSpPr txBox="1"/>
          <p:nvPr/>
        </p:nvSpPr>
        <p:spPr>
          <a:xfrm>
            <a:off x="8061960" y="651303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23" name="Subtitle 5"/>
          <p:cNvSpPr txBox="1"/>
          <p:nvPr/>
        </p:nvSpPr>
        <p:spPr>
          <a:xfrm>
            <a:off x="8061960"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A2.2 Teambuilding</a:t>
            </a:r>
          </a:p>
        </p:txBody>
      </p:sp>
      <p:sp>
        <p:nvSpPr>
          <p:cNvPr id="124"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25" name="Title Text"/>
          <p:cNvSpPr txBox="1">
            <a:spLocks noGrp="1"/>
          </p:cNvSpPr>
          <p:nvPr>
            <p:ph type="title"/>
          </p:nvPr>
        </p:nvSpPr>
        <p:spPr>
          <a:xfrm>
            <a:off x="318329" y="4440623"/>
            <a:ext cx="3572955" cy="645665"/>
          </a:xfrm>
          <a:prstGeom prst="rect">
            <a:avLst/>
          </a:prstGeom>
        </p:spPr>
        <p:txBody>
          <a:bodyPr rtlCol="1"/>
          <a:lstStyle>
            <a:lvl1pPr algn="r" defTabSz="289320"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26" name="TextBox 6"/>
          <p:cNvSpPr txBox="1"/>
          <p:nvPr/>
        </p:nvSpPr>
        <p:spPr>
          <a:xfrm>
            <a:off x="403462" y="668217"/>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Questions?</a:t>
            </a:r>
          </a:p>
        </p:txBody>
      </p:sp>
      <p:sp>
        <p:nvSpPr>
          <p:cNvPr id="12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28" name="Body Level One…"/>
          <p:cNvSpPr txBox="1">
            <a:spLocks noGrp="1"/>
          </p:cNvSpPr>
          <p:nvPr>
            <p:ph type="body" idx="1"/>
          </p:nvPr>
        </p:nvSpPr>
        <p:spPr>
          <a:xfrm>
            <a:off x="4273551" y="842965"/>
            <a:ext cx="7529515" cy="5546726"/>
          </a:xfrm>
          <a:prstGeom prst="rect">
            <a:avLst/>
          </a:prstGeom>
        </p:spPr>
        <p:txBody>
          <a:bodyPr rtlCol="1" anchor="ctr"/>
          <a:lstStyle>
            <a:lvl1pPr marL="0" indent="0" algn="r" defTabSz="289320" rtl="1">
              <a:spcBef>
                <a:spcPts val="300"/>
              </a:spcBef>
              <a:buClrTx/>
              <a:buSzTx/>
              <a:buFontTx/>
              <a:buNone/>
              <a:defRPr sz="2400"/>
            </a:lvl1pPr>
            <a:lvl2pPr marL="216990" indent="-72330" algn="r" defTabSz="289320" rtl="1">
              <a:spcBef>
                <a:spcPts val="300"/>
              </a:spcBef>
              <a:buClrTx/>
              <a:buFontTx/>
              <a:defRPr sz="2400"/>
            </a:lvl2pPr>
            <a:lvl3pPr marL="361649" indent="-72330" algn="r" defTabSz="289320" rtl="1">
              <a:spcBef>
                <a:spcPts val="300"/>
              </a:spcBef>
              <a:buClrTx/>
              <a:buFontTx/>
              <a:defRPr sz="2400"/>
            </a:lvl3pPr>
            <a:lvl4pPr marL="506309" indent="-72329" algn="r" defTabSz="289320" rtl="1">
              <a:spcBef>
                <a:spcPts val="300"/>
              </a:spcBef>
              <a:buClrTx/>
              <a:buFontTx/>
              <a:defRPr sz="2400"/>
            </a:lvl4pPr>
            <a:lvl5pPr marL="650968" indent="-72329" algn="r" defTabSz="289320" rtl="1">
              <a:spcBef>
                <a:spcPts val="300"/>
              </a:spcBef>
              <a:buClrTx/>
              <a:buFontTx/>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129"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7FB0FF90-B8E1-685B-5907-6DC4427A267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7" name="Image 16"/>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36"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43"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44"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46"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sp>
        <p:nvSpPr>
          <p:cNvPr id="148" name="Subtitle 5"/>
          <p:cNvSpPr txBox="1"/>
          <p:nvPr/>
        </p:nvSpPr>
        <p:spPr>
          <a:xfrm>
            <a:off x="8061960" y="651303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49" name="Subtitle 5"/>
          <p:cNvSpPr txBox="1"/>
          <p:nvPr/>
        </p:nvSpPr>
        <p:spPr>
          <a:xfrm>
            <a:off x="8061960"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A2.2 Teambuilding</a:t>
            </a:r>
          </a:p>
        </p:txBody>
      </p:sp>
      <p:sp>
        <p:nvSpPr>
          <p:cNvPr id="150"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51"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marL="0" indent="0" algn="ctr" defTabSz="289320" rtl="1">
              <a:spcBef>
                <a:spcPts val="300"/>
              </a:spcBef>
              <a:buClrTx/>
              <a:buSzTx/>
              <a:buFontTx/>
              <a:buNone/>
              <a:defRPr sz="2400">
                <a:solidFill>
                  <a:srgbClr val="FFFFFF"/>
                </a:solidFill>
                <a:latin typeface="Source Sans Pro Bold"/>
                <a:ea typeface="Source Sans Pro Bold"/>
                <a:cs typeface="Source Sans Pro Bold"/>
                <a:sym typeface="Source Sans Pro Bold"/>
              </a:defRPr>
            </a:lvl1pPr>
            <a:lvl2pPr marL="216990" indent="-72330" algn="ctr" defTabSz="289320" rtl="1">
              <a:spcBef>
                <a:spcPts val="300"/>
              </a:spcBef>
              <a:buClrTx/>
              <a:buFontTx/>
              <a:defRPr sz="2400">
                <a:solidFill>
                  <a:srgbClr val="FFFFFF"/>
                </a:solidFill>
                <a:latin typeface="Source Sans Pro Bold"/>
                <a:ea typeface="Source Sans Pro Bold"/>
                <a:cs typeface="Source Sans Pro Bold"/>
                <a:sym typeface="Source Sans Pro Bold"/>
              </a:defRPr>
            </a:lvl2pPr>
            <a:lvl3pPr marL="361649" indent="-72330" algn="ctr" defTabSz="289320" rtl="1">
              <a:spcBef>
                <a:spcPts val="300"/>
              </a:spcBef>
              <a:buClrTx/>
              <a:buFontTx/>
              <a:defRPr sz="2400">
                <a:solidFill>
                  <a:srgbClr val="FFFFFF"/>
                </a:solidFill>
                <a:latin typeface="Source Sans Pro Bold"/>
                <a:ea typeface="Source Sans Pro Bold"/>
                <a:cs typeface="Source Sans Pro Bold"/>
                <a:sym typeface="Source Sans Pro Bold"/>
              </a:defRPr>
            </a:lvl3pPr>
            <a:lvl4pPr marL="506309" indent="-72329" algn="ctr" defTabSz="289320" rtl="1">
              <a:spcBef>
                <a:spcPts val="300"/>
              </a:spcBef>
              <a:buClrTx/>
              <a:buFontTx/>
              <a:defRPr sz="2400">
                <a:solidFill>
                  <a:srgbClr val="FFFFFF"/>
                </a:solidFill>
                <a:latin typeface="Source Sans Pro Bold"/>
                <a:ea typeface="Source Sans Pro Bold"/>
                <a:cs typeface="Source Sans Pro Bold"/>
                <a:sym typeface="Source Sans Pro Bold"/>
              </a:defRPr>
            </a:lvl4pPr>
            <a:lvl5pPr marL="650968" indent="-72329" algn="ctr" defTabSz="289320" rtl="1">
              <a:spcBef>
                <a:spcPts val="300"/>
              </a:spcBef>
              <a:buClrTx/>
              <a:buFontTx/>
              <a:defRPr sz="2400">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152"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9D55253E-6A35-3002-CE17-0BC6C80B88F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5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0"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62"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sp>
        <p:nvSpPr>
          <p:cNvPr id="164" name="Subtitle 5"/>
          <p:cNvSpPr txBox="1"/>
          <p:nvPr/>
        </p:nvSpPr>
        <p:spPr>
          <a:xfrm>
            <a:off x="8061960" y="651303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65" name="Subtitle 5"/>
          <p:cNvSpPr txBox="1"/>
          <p:nvPr/>
        </p:nvSpPr>
        <p:spPr>
          <a:xfrm>
            <a:off x="8061960"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A2.2 Teambuilding</a:t>
            </a:r>
          </a:p>
        </p:txBody>
      </p:sp>
      <p:sp>
        <p:nvSpPr>
          <p:cNvPr id="166"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 name="Slide Number">
            <a:extLst>
              <a:ext uri="{FF2B5EF4-FFF2-40B4-BE49-F238E27FC236}">
                <a16:creationId xmlns:a16="http://schemas.microsoft.com/office/drawing/2014/main" id="{3AF8C3DA-2767-D19F-F3FE-CEB52AD4329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7"/>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8"/>
          <a:stretch>
            <a:fillRect/>
          </a:stretch>
        </p:blipFill>
        <p:spPr>
          <a:xfrm>
            <a:off x="11358371" y="138176"/>
            <a:ext cx="685801" cy="711201"/>
          </a:xfrm>
          <a:prstGeom prst="rect">
            <a:avLst/>
          </a:prstGeom>
          <a:ln w="12700">
            <a:miter lim="400000"/>
          </a:ln>
        </p:spPr>
      </p:pic>
      <p:sp>
        <p:nvSpPr>
          <p:cNvPr id="5"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sp>
        <p:nvSpPr>
          <p:cNvPr id="7" name="Subtitle 5"/>
          <p:cNvSpPr txBox="1"/>
          <p:nvPr/>
        </p:nvSpPr>
        <p:spPr>
          <a:xfrm>
            <a:off x="8061960" y="651303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8" name="Subtitle 5"/>
          <p:cNvSpPr txBox="1"/>
          <p:nvPr/>
        </p:nvSpPr>
        <p:spPr>
          <a:xfrm>
            <a:off x="8061960" y="665876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A2.2 Teambuilding</a:t>
            </a:r>
          </a:p>
        </p:txBody>
      </p:sp>
      <p:sp>
        <p:nvSpPr>
          <p:cNvPr id="9"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0" name="TextBox 5"/>
          <p:cNvSpPr txBox="1"/>
          <p:nvPr/>
        </p:nvSpPr>
        <p:spPr>
          <a:xfrm>
            <a:off x="4400182" y="2325453"/>
            <a:ext cx="3721503"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t>Thank you</a:t>
            </a:r>
          </a:p>
        </p:txBody>
      </p:sp>
      <p:sp>
        <p:nvSpPr>
          <p:cNvPr id="11" name="Slide Number"/>
          <p:cNvSpPr txBox="1">
            <a:spLocks noGrp="1"/>
          </p:cNvSpPr>
          <p:nvPr>
            <p:ph type="sldNum" sz="quarter" idx="2"/>
          </p:nvPr>
        </p:nvSpPr>
        <p:spPr>
          <a:xfrm>
            <a:off x="11933376" y="6571304"/>
            <a:ext cx="258624" cy="248306"/>
          </a:xfrm>
          <a:prstGeom prst="rect">
            <a:avLst/>
          </a:prstGeom>
          <a:ln w="12700">
            <a:miter lim="400000"/>
          </a:ln>
        </p:spPr>
        <p:txBody>
          <a:bodyPr wrap="none" lIns="45719" rIns="45719" rtlCol="1" anchor="ctr">
            <a:spAutoFit/>
          </a:bodyPr>
          <a:lstStyle>
            <a:lvl1pPr algn="r" rtl="1">
              <a:defRPr sz="1200">
                <a:solidFill>
                  <a:srgbClr val="888888"/>
                </a:solidFill>
              </a:defRPr>
            </a:lvl1pPr>
          </a:lstStyle>
          <a:p>
            <a:pPr rtl="1"/>
            <a:fld id="{86CB4B4D-7CA3-9044-876B-883B54F8677D}" type="slidenum">
              <a:t>‹N°›</a:t>
            </a:fld>
            <a:endParaRPr/>
          </a:p>
        </p:txBody>
      </p:sp>
      <p:sp>
        <p:nvSpPr>
          <p:cNvPr id="12"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3"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4" name="Slide Number">
            <a:extLst>
              <a:ext uri="{FF2B5EF4-FFF2-40B4-BE49-F238E27FC236}">
                <a16:creationId xmlns:a16="http://schemas.microsoft.com/office/drawing/2014/main" id="{47EC0A51-64B3-0D3A-82C4-9A436E6ADE0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5" name="Image 14"/>
          <p:cNvPicPr>
            <a:picLocks noChangeAspect="1"/>
          </p:cNvPicPr>
          <p:nvPr userDrawn="1"/>
        </p:nvPicPr>
        <p:blipFill>
          <a:blip r:embed="rId19"/>
          <a:stretch>
            <a:fillRect/>
          </a:stretch>
        </p:blipFill>
        <p:spPr>
          <a:xfrm>
            <a:off x="135255"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r" defTabSz="162744" rtl="1"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162744" rtl="1"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162744" rtl="1"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162744" rtl="1"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162744" rtl="1"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162744" rtl="1"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162744" rtl="1"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162744" rtl="1"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162744" rtl="1"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40686" marR="0" indent="-40686" algn="r" defTabSz="162744" rtl="1"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130195" marR="0" indent="-48823" algn="r" defTabSz="162744" rtl="1"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219078" marR="0" indent="-56334" algn="r" defTabSz="162744" rtl="1"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300450" marR="0" indent="-56334" algn="r" defTabSz="162744" rtl="1"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381821" marR="0" indent="-56334" algn="r" defTabSz="162744" rtl="1"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650974" marR="0" indent="-244115" algn="r" defTabSz="162744" rtl="1"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732346" marR="0" indent="-244115" algn="r" defTabSz="162744" rtl="1"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813718" marR="0" indent="-244115" algn="r" defTabSz="162744" rtl="1"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895090" marR="0" indent="-244115" algn="r" defTabSz="162744" rtl="1"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0.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Title 2"/>
          <p:cNvSpPr txBox="1">
            <a:spLocks noGrp="1"/>
          </p:cNvSpPr>
          <p:nvPr>
            <p:ph type="title"/>
          </p:nvPr>
        </p:nvSpPr>
        <p:spPr>
          <a:xfrm>
            <a:off x="479375" y="1254589"/>
            <a:ext cx="5146156" cy="2410276"/>
          </a:xfrm>
          <a:prstGeom prst="rect">
            <a:avLst/>
          </a:prstGeom>
        </p:spPr>
        <p:txBody>
          <a:bodyPr rtlCol="1"/>
          <a:lstStyle/>
          <a:p>
            <a:pPr rtl="1">
              <a:spcBef>
                <a:spcPts val="700"/>
              </a:spcBef>
              <a:defRPr sz="3300"/>
            </a:pPr>
            <a:r>
              <a:rPr lang="ar" b="1" dirty="0">
                <a:latin typeface="Sakkal Majalla" panose="02000000000000000000" pitchFamily="2" charset="-78"/>
                <a:cs typeface="Sakkal Majalla" panose="02000000000000000000" pitchFamily="2" charset="-78"/>
              </a:rPr>
              <a:t>أنشطة</a:t>
            </a: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بناء الفريق</a:t>
            </a:r>
            <a:br>
              <a:rPr b="1" dirty="0">
                <a:latin typeface="Sakkal Majalla" panose="02000000000000000000" pitchFamily="2" charset="-78"/>
                <a:cs typeface="Sakkal Majalla" panose="02000000000000000000" pitchFamily="2" charset="-78"/>
              </a:rPr>
            </a:br>
            <a:endParaRPr b="1" dirty="0">
              <a:latin typeface="Sakkal Majalla" panose="02000000000000000000" pitchFamily="2" charset="-78"/>
              <a:cs typeface="Sakkal Majalla" panose="02000000000000000000" pitchFamily="2" charset="-78"/>
            </a:endParaRPr>
          </a:p>
        </p:txBody>
      </p:sp>
      <p:sp>
        <p:nvSpPr>
          <p:cNvPr id="281" name="TextBox 1"/>
          <p:cNvSpPr txBox="1"/>
          <p:nvPr/>
        </p:nvSpPr>
        <p:spPr>
          <a:xfrm>
            <a:off x="5219332" y="3847425"/>
            <a:ext cx="4558876"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3200">
                <a:solidFill>
                  <a:srgbClr val="002060"/>
                </a:solidFill>
                <a:latin typeface="Source Sans Pro Bold"/>
                <a:ea typeface="Source Sans Pro Bold"/>
                <a:cs typeface="Source Sans Pro Bold"/>
                <a:sym typeface="Source Sans Pro Bold"/>
              </a:defRPr>
            </a:lvl1pPr>
          </a:lstStyle>
          <a:p>
            <a:pPr rtl="1"/>
            <a:r>
              <a:rPr err="1">
                <a:latin typeface="Sakkal Majalla" panose="02000000000000000000" pitchFamily="2" charset="-78"/>
                <a:cs typeface="Sakkal Majalla" panose="02000000000000000000" pitchFamily="2" charset="-78"/>
              </a:rPr>
              <a:t>المدة</a:t>
            </a:r>
            <a:r>
              <a:rPr>
                <a:latin typeface="Sakkal Majalla" panose="02000000000000000000" pitchFamily="2" charset="-78"/>
                <a:cs typeface="Sakkal Majalla" panose="02000000000000000000" pitchFamily="2" charset="-78"/>
              </a:rPr>
              <a:t> الزمنية</a:t>
            </a:r>
            <a:r>
              <a:rPr lang="ar-EG">
                <a:latin typeface="Sakkal Majalla" panose="02000000000000000000" pitchFamily="2" charset="-78"/>
                <a:cs typeface="Sakkal Majalla" panose="02000000000000000000" pitchFamily="2" charset="-78"/>
              </a:rPr>
              <a:t>: </a:t>
            </a:r>
            <a:r>
              <a:rPr>
                <a:latin typeface="Sakkal Majalla" panose="02000000000000000000" pitchFamily="2" charset="-78"/>
                <a:cs typeface="Sakkal Majalla" panose="02000000000000000000" pitchFamily="2" charset="-78"/>
              </a:rPr>
              <a:t>كل</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منها</a:t>
            </a:r>
            <a:r>
              <a:rPr lang="ar-EG" dirty="0">
                <a:latin typeface="Sakkal Majalla" panose="02000000000000000000" pitchFamily="2" charset="-78"/>
                <a:cs typeface="Sakkal Majalla" panose="02000000000000000000" pitchFamily="2" charset="-78"/>
              </a:rPr>
              <a:t> 45-60 </a:t>
            </a:r>
            <a:r>
              <a:rPr dirty="0" err="1">
                <a:latin typeface="Sakkal Majalla" panose="02000000000000000000" pitchFamily="2" charset="-78"/>
                <a:cs typeface="Sakkal Majalla" panose="02000000000000000000" pitchFamily="2" charset="-78"/>
              </a:rPr>
              <a:t>دقيقة</a:t>
            </a:r>
            <a:endParaRPr dirty="0">
              <a:latin typeface="Sakkal Majalla" panose="02000000000000000000" pitchFamily="2" charset="-78"/>
              <a:cs typeface="Sakkal Majalla" panose="02000000000000000000" pitchFamily="2" charset="-78"/>
            </a:endParaRPr>
          </a:p>
        </p:txBody>
      </p:sp>
      <p:sp>
        <p:nvSpPr>
          <p:cNvPr id="282" name="TextBox 7"/>
          <p:cNvSpPr txBox="1"/>
          <p:nvPr/>
        </p:nvSpPr>
        <p:spPr>
          <a:xfrm>
            <a:off x="-82883" y="1022877"/>
            <a:ext cx="6057111" cy="6463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fr-FR" sz="3600" b="1" dirty="0"/>
              <a:t>A2.2</a:t>
            </a:r>
            <a:endParaRPr dirty="0"/>
          </a:p>
        </p:txBody>
      </p:sp>
      <p:sp>
        <p:nvSpPr>
          <p:cNvPr id="283" name="TextBox 10"/>
          <p:cNvSpPr txBox="1"/>
          <p:nvPr/>
        </p:nvSpPr>
        <p:spPr>
          <a:xfrm>
            <a:off x="567709" y="4147146"/>
            <a:ext cx="2333564"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400">
                <a:solidFill>
                  <a:srgbClr val="FFFFFF"/>
                </a:solidFill>
                <a:latin typeface="Source Sans Pro Regular"/>
                <a:ea typeface="Source Sans Pro Regular"/>
                <a:cs typeface="Source Sans Pro Regular"/>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E403D-2FCD-4735-922F-2EB01FDBC3A1}"/>
              </a:ext>
            </a:extLst>
          </p:cNvPr>
          <p:cNvSpPr>
            <a:spLocks noGrp="1"/>
          </p:cNvSpPr>
          <p:nvPr>
            <p:ph type="title"/>
          </p:nvPr>
        </p:nvSpPr>
        <p:spPr>
          <a:xfrm>
            <a:off x="-214914" y="-123222"/>
            <a:ext cx="3264195" cy="1932377"/>
          </a:xfrm>
        </p:spPr>
        <p:txBody>
          <a:bodyPr rtlCol="1"/>
          <a:lstStyle/>
          <a:p>
            <a:pPr rtl="1"/>
            <a:r>
              <a:rPr lang="ar" dirty="0">
                <a:latin typeface="Sakkal Majalla" panose="02000000000000000000" pitchFamily="2" charset="-78"/>
                <a:cs typeface="Sakkal Majalla" panose="02000000000000000000" pitchFamily="2" charset="-78"/>
              </a:rPr>
              <a:t>أسئلة لاستخلاص المعلومات</a:t>
            </a:r>
            <a:endParaRPr lang="en-US" dirty="0">
              <a:latin typeface="Sakkal Majalla" panose="02000000000000000000" pitchFamily="2" charset="-78"/>
              <a:cs typeface="Sakkal Majalla" panose="02000000000000000000" pitchFamily="2" charset="-78"/>
            </a:endParaRPr>
          </a:p>
        </p:txBody>
      </p:sp>
      <p:sp>
        <p:nvSpPr>
          <p:cNvPr id="313" name="Content Placeholder 2"/>
          <p:cNvSpPr txBox="1">
            <a:spLocks noGrp="1"/>
          </p:cNvSpPr>
          <p:nvPr>
            <p:ph type="body" idx="1"/>
          </p:nvPr>
        </p:nvSpPr>
        <p:spPr>
          <a:xfrm>
            <a:off x="3978911" y="842966"/>
            <a:ext cx="7529515" cy="5546726"/>
          </a:xfrm>
          <a:prstGeom prst="rect">
            <a:avLst/>
          </a:prstGeom>
        </p:spPr>
        <p:txBody>
          <a:bodyPr rtlCol="1"/>
          <a:lstStyle/>
          <a:p>
            <a:pPr rtl="1"/>
            <a:r>
              <a:rPr lang="ar" b="1" dirty="0">
                <a:solidFill>
                  <a:srgbClr val="C00000"/>
                </a:solidFill>
                <a:latin typeface="Sakkal Majalla" panose="02000000000000000000" pitchFamily="2" charset="-78"/>
                <a:cs typeface="Sakkal Majalla" panose="02000000000000000000" pitchFamily="2" charset="-78"/>
              </a:rPr>
              <a:t>ما الذي تعلمتموه من هذا النشاط من حيث:</a:t>
            </a:r>
          </a:p>
          <a:p>
            <a:pPr rtl="1"/>
            <a:endParaRPr dirty="0">
              <a:latin typeface="Sakkal Majalla" panose="02000000000000000000" pitchFamily="2" charset="-78"/>
              <a:cs typeface="Sakkal Majalla" panose="02000000000000000000" pitchFamily="2" charset="-78"/>
            </a:endParaRPr>
          </a:p>
          <a:p>
            <a:pPr marL="304800" indent="-304800" rtl="1">
              <a:buClr>
                <a:srgbClr val="C00000"/>
              </a:buClr>
              <a:buSzPct val="100000"/>
              <a:buFont typeface="Arial"/>
              <a:buChar char="•"/>
            </a:pP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داخل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endParaRPr dirty="0">
              <a:latin typeface="Sakkal Majalla" panose="02000000000000000000" pitchFamily="2" charset="-78"/>
              <a:cs typeface="Sakkal Majalla" panose="02000000000000000000" pitchFamily="2" charset="-78"/>
            </a:endParaRPr>
          </a:p>
          <a:p>
            <a:pPr marL="304800" indent="-304800" rtl="1">
              <a:buClr>
                <a:srgbClr val="C00000"/>
              </a:buClr>
              <a:buSzPct val="100000"/>
              <a:buFont typeface="Arial"/>
              <a:buChar char="•"/>
            </a:pPr>
            <a:r>
              <a:rPr dirty="0" err="1">
                <a:latin typeface="Sakkal Majalla" panose="02000000000000000000" pitchFamily="2" charset="-78"/>
                <a:cs typeface="Sakkal Majalla" panose="02000000000000000000" pitchFamily="2" charset="-78"/>
              </a:rPr>
              <a:t>دور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القائد</a:t>
            </a:r>
            <a:endParaRPr dirty="0">
              <a:latin typeface="Sakkal Majalla" panose="02000000000000000000" pitchFamily="2" charset="-78"/>
              <a:cs typeface="Sakkal Majalla" panose="02000000000000000000" pitchFamily="2" charset="-78"/>
            </a:endParaRPr>
          </a:p>
          <a:p>
            <a:pPr marL="304800" indent="-304800" rtl="1">
              <a:buClr>
                <a:srgbClr val="C00000"/>
              </a:buClr>
              <a:buSzPct val="100000"/>
              <a:buFont typeface="Arial"/>
              <a:buChar char="•"/>
            </a:pPr>
            <a:r>
              <a:rPr dirty="0" err="1">
                <a:latin typeface="Sakkal Majalla" panose="02000000000000000000" pitchFamily="2" charset="-78"/>
                <a:cs typeface="Sakkal Majalla" panose="02000000000000000000" pitchFamily="2" charset="-78"/>
              </a:rPr>
              <a:t>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الثقة</a:t>
            </a:r>
            <a:endParaRPr dirty="0">
              <a:latin typeface="Sakkal Majalla" panose="02000000000000000000" pitchFamily="2" charset="-78"/>
              <a:cs typeface="Sakkal Majalla" panose="02000000000000000000" pitchFamily="2" charset="-78"/>
            </a:endParaRPr>
          </a:p>
          <a:p>
            <a:pPr marL="304800" indent="-304800" rtl="1">
              <a:buClr>
                <a:srgbClr val="C00000"/>
              </a:buClr>
              <a:buSzPct val="100000"/>
              <a:buFont typeface="Arial"/>
              <a:buChar char="•"/>
            </a:pPr>
            <a:r>
              <a:rPr dirty="0" err="1">
                <a:latin typeface="Sakkal Majalla" panose="02000000000000000000" pitchFamily="2" charset="-78"/>
                <a:cs typeface="Sakkal Majalla" panose="02000000000000000000" pitchFamily="2" charset="-78"/>
              </a:rPr>
              <a:t>وغير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Title 3"/>
          <p:cNvSpPr txBox="1"/>
          <p:nvPr/>
        </p:nvSpPr>
        <p:spPr>
          <a:xfrm>
            <a:off x="3189392" y="1524889"/>
            <a:ext cx="6080760" cy="8572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ctr" defTabSz="162744"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sz="4000" b="1" dirty="0">
                <a:latin typeface="Sakkal Majalla" panose="02000000000000000000" pitchFamily="2" charset="-78"/>
                <a:cs typeface="Sakkal Majalla" panose="02000000000000000000" pitchFamily="2" charset="-78"/>
              </a:rPr>
              <a:t>تهانينا </a:t>
            </a:r>
          </a:p>
        </p:txBody>
      </p:sp>
      <p:sp>
        <p:nvSpPr>
          <p:cNvPr id="2" name="TextBox 1">
            <a:extLst>
              <a:ext uri="{FF2B5EF4-FFF2-40B4-BE49-F238E27FC236}">
                <a16:creationId xmlns:a16="http://schemas.microsoft.com/office/drawing/2014/main" id="{44522387-6F00-E132-6EA3-8AE3E80BBE20}"/>
              </a:ext>
            </a:extLst>
          </p:cNvPr>
          <p:cNvSpPr txBox="1"/>
          <p:nvPr/>
        </p:nvSpPr>
        <p:spPr>
          <a:xfrm>
            <a:off x="4378960" y="2225040"/>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m="http://schemas.openxmlformats.org/officeDocument/2006/math" xmlns:a14="http://schemas.microsoft.com/office/drawing/2010/main"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Title 2"/>
          <p:cNvSpPr txBox="1">
            <a:spLocks noGrp="1"/>
          </p:cNvSpPr>
          <p:nvPr>
            <p:ph type="title"/>
          </p:nvPr>
        </p:nvSpPr>
        <p:spPr>
          <a:xfrm>
            <a:off x="563517" y="867683"/>
            <a:ext cx="4490140" cy="2410277"/>
          </a:xfrm>
          <a:prstGeom prst="rect">
            <a:avLst/>
          </a:prstGeom>
        </p:spPr>
        <p:txBody>
          <a:bodyPr rtlCol="1"/>
          <a:lstStyle/>
          <a:p>
            <a:pPr rtl="1">
              <a:spcBef>
                <a:spcPts val="700"/>
              </a:spcBef>
            </a:pPr>
            <a:r>
              <a:rPr lang="ar" b="1" dirty="0">
                <a:latin typeface="Sakkal Majalla" panose="02000000000000000000" pitchFamily="2" charset="-78"/>
                <a:cs typeface="Sakkal Majalla" panose="02000000000000000000" pitchFamily="2" charset="-78"/>
              </a:rPr>
              <a:t>نشاط بناء الفريق </a:t>
            </a:r>
            <a:br>
              <a:rPr lang="fr-F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3) الشعار المصور للفريق</a:t>
            </a:r>
          </a:p>
        </p:txBody>
      </p:sp>
      <p:sp>
        <p:nvSpPr>
          <p:cNvPr id="318" name="TextBox 1"/>
          <p:cNvSpPr txBox="1"/>
          <p:nvPr/>
        </p:nvSpPr>
        <p:spPr>
          <a:xfrm>
            <a:off x="5053657" y="3803372"/>
            <a:ext cx="3766788"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3200">
                <a:solidFill>
                  <a:srgbClr val="002060"/>
                </a:solidFill>
                <a:latin typeface="Source Sans Pro Bold"/>
                <a:ea typeface="Source Sans Pro Bold"/>
                <a:cs typeface="Source Sans Pro Bold"/>
                <a:sym typeface="Source Sans Pro Bold"/>
              </a:defRPr>
            </a:lvl1pPr>
          </a:lstStyle>
          <a:p>
            <a:pPr rtl="1"/>
            <a:r>
              <a:rPr dirty="0" err="1">
                <a:latin typeface="Sakkal Majalla" panose="02000000000000000000" pitchFamily="2" charset="-78"/>
                <a:cs typeface="Sakkal Majalla" panose="02000000000000000000" pitchFamily="2" charset="-78"/>
              </a:rPr>
              <a:t>المدة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الزمنية</a:t>
            </a:r>
            <a:r>
              <a:rPr lang="ar-EG" dirty="0">
                <a:latin typeface="Sakkal Majalla" panose="02000000000000000000" pitchFamily="2" charset="-78"/>
                <a:cs typeface="Sakkal Majalla" panose="02000000000000000000" pitchFamily="2" charset="-78"/>
              </a:rPr>
              <a:t>: 45-60 دق</a:t>
            </a:r>
            <a:r>
              <a:rPr dirty="0" err="1">
                <a:latin typeface="Sakkal Majalla" panose="02000000000000000000" pitchFamily="2" charset="-78"/>
                <a:cs typeface="Sakkal Majalla" panose="02000000000000000000" pitchFamily="2" charset="-78"/>
              </a:rPr>
              <a:t>يقة</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Rectangle 4"/>
          <p:cNvSpPr txBox="1"/>
          <p:nvPr/>
        </p:nvSpPr>
        <p:spPr>
          <a:xfrm>
            <a:off x="2034404" y="1412775"/>
            <a:ext cx="8123192" cy="230832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457200" indent="-457200" rtl="1">
              <a:buClr>
                <a:schemeClr val="accent3">
                  <a:lumOff val="-6274"/>
                </a:schemeClr>
              </a:buClr>
              <a:buSzPct val="100000"/>
              <a:buFont typeface="Arial"/>
              <a:buChar char="•"/>
              <a:defRPr sz="2400">
                <a:latin typeface="Source Sans Pro Regular"/>
                <a:ea typeface="Source Sans Pro Regular"/>
                <a:cs typeface="Source Sans Pro Regular"/>
                <a:sym typeface="Source Sans Pro Regular"/>
              </a:defRPr>
            </a:pPr>
            <a:r>
              <a:rPr>
                <a:latin typeface="Sakkal Majalla" panose="02000000000000000000" pitchFamily="2" charset="-78"/>
                <a:cs typeface="Sakkal Majalla" panose="02000000000000000000" pitchFamily="2" charset="-78"/>
              </a:rPr>
              <a:t>اخْتَارُوا </a:t>
            </a:r>
            <a:r>
              <a:rPr dirty="0" err="1">
                <a:latin typeface="Sakkal Majalla" panose="02000000000000000000" pitchFamily="2" charset="-78"/>
                <a:cs typeface="Sakkal Majalla" panose="02000000000000000000" pitchFamily="2" charset="-78"/>
              </a:rPr>
              <a:t>اسمًا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لفريقكم</a:t>
            </a:r>
            <a:r>
              <a:rPr dirty="0">
                <a:latin typeface="Sakkal Majalla" panose="02000000000000000000" pitchFamily="2" charset="-78"/>
                <a:cs typeface="Sakkal Majalla" panose="02000000000000000000" pitchFamily="2" charset="-78"/>
              </a:rPr>
              <a:t>.</a:t>
            </a:r>
          </a:p>
          <a:p>
            <a:pPr marL="457200" indent="-457200" rtl="1">
              <a:buClr>
                <a:schemeClr val="accent3">
                  <a:lumOff val="-6274"/>
                </a:schemeClr>
              </a:buClr>
              <a:buSzPct val="100000"/>
              <a:buFont typeface="Arial"/>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صمموا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شعارًا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مصورًا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يوضح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أنتم</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تمثلون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لبقية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المشاركي</a:t>
            </a:r>
            <a:r>
              <a:rPr lang="ar-SA" dirty="0">
                <a:latin typeface="Sakkal Majalla" panose="02000000000000000000" pitchFamily="2" charset="-78"/>
                <a:cs typeface="Sakkal Majalla" panose="02000000000000000000" pitchFamily="2" charset="-78"/>
              </a:rPr>
              <a:t>ن</a:t>
            </a:r>
            <a:r>
              <a:rPr dirty="0">
                <a:latin typeface="Sakkal Majalla" panose="02000000000000000000" pitchFamily="2" charset="-78"/>
                <a:cs typeface="Sakkal Majalla" panose="02000000000000000000" pitchFamily="2" charset="-78"/>
              </a:rPr>
              <a:t>. </a:t>
            </a:r>
          </a:p>
          <a:p>
            <a:pPr marL="457200" indent="-457200" rtl="1">
              <a:buClr>
                <a:schemeClr val="accent3">
                  <a:lumOff val="-6274"/>
                </a:schemeClr>
              </a:buClr>
              <a:buSzPct val="100000"/>
              <a:buFont typeface="Arial"/>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ارسموا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نسخةً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كبيرةً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اللوح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القل</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a:t>
            </a:r>
            <a:r>
              <a:rPr lang="ar-SA" dirty="0">
                <a:latin typeface="Sakkal Majalla" panose="02000000000000000000" pitchFamily="2" charset="-78"/>
                <a:cs typeface="Sakkal Majalla" panose="02000000000000000000" pitchFamily="2" charset="-78"/>
              </a:rPr>
              <a:t>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تراها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باقي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المجموعة</a:t>
            </a:r>
            <a:r>
              <a:rPr dirty="0">
                <a:latin typeface="Sakkal Majalla" panose="02000000000000000000" pitchFamily="2" charset="-78"/>
                <a:cs typeface="Sakkal Majalla" panose="02000000000000000000" pitchFamily="2" charset="-78"/>
              </a:rPr>
              <a:t>. </a:t>
            </a:r>
          </a:p>
          <a:p>
            <a:pPr marL="457200" indent="-457200" rtl="1">
              <a:buClr>
                <a:schemeClr val="accent3">
                  <a:lumOff val="-6274"/>
                </a:schemeClr>
              </a:buClr>
              <a:buSzPct val="100000"/>
              <a:buFont typeface="Arial"/>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بعد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الانتهاء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الشعار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اكتب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شعارًا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لفظيً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يتألف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اثنتي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عشرة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كلم</a:t>
            </a:r>
            <a:r>
              <a:rPr lang="ar-EG" dirty="0">
                <a:latin typeface="Sakkal Majalla" panose="02000000000000000000" pitchFamily="2" charset="-78"/>
                <a:cs typeface="Sakkal Majalla" panose="02000000000000000000" pitchFamily="2" charset="-78"/>
              </a:rPr>
              <a:t>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الشعار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ويخلق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للمجموعة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457200" indent="-457200" rtl="1">
              <a:buClr>
                <a:schemeClr val="accent3">
                  <a:lumOff val="-6274"/>
                </a:schemeClr>
              </a:buClr>
              <a:buSzPct val="100000"/>
              <a:buFont typeface="Arial"/>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اعرضوا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واشرحوا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يمثله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الشعاران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واللفظي</a:t>
            </a:r>
            <a:r>
              <a:rPr dirty="0">
                <a:latin typeface="Sakkal Majalla" panose="02000000000000000000" pitchFamily="2" charset="-78"/>
                <a:cs typeface="Sakkal Majalla" panose="02000000000000000000" pitchFamily="2" charset="-78"/>
              </a:rPr>
              <a:t>. </a:t>
            </a:r>
          </a:p>
        </p:txBody>
      </p:sp>
      <p:sp>
        <p:nvSpPr>
          <p:cNvPr id="322" name="TextBox 1"/>
          <p:cNvSpPr txBox="1"/>
          <p:nvPr/>
        </p:nvSpPr>
        <p:spPr>
          <a:xfrm>
            <a:off x="1752381" y="5352591"/>
            <a:ext cx="9175667" cy="461665"/>
          </a:xfrm>
          <a:prstGeom prst="rect">
            <a:avLst/>
          </a:prstGeom>
          <a:solidFill>
            <a:schemeClr val="accent2"/>
          </a:solidFill>
          <a:ln w="12700">
            <a:solidFill>
              <a:srgbClr val="760108"/>
            </a:solidFill>
            <a:miter/>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spAutoFit/>
          </a:bodyPr>
          <a:lstStyle/>
          <a:p>
            <a:pPr rtl="1">
              <a:defRPr sz="2400">
                <a:solidFill>
                  <a:srgbClr val="FFFFFF"/>
                </a:solidFill>
              </a:defRPr>
            </a:pPr>
            <a:r>
              <a:rPr>
                <a:latin typeface="Sakkal Majalla" panose="02000000000000000000" pitchFamily="2" charset="-78"/>
                <a:cs typeface="Sakkal Majalla" panose="02000000000000000000" pitchFamily="2" charset="-78"/>
              </a:rPr>
              <a:t>سيخضع اسم الفريق، وشعاره المصور، وشعاره اللفظي لتقييم فريق الخبراء!</a:t>
            </a:r>
            <a:r>
              <a:rPr lang="ar" i="1">
                <a:latin typeface="Sakkal Majalla" panose="02000000000000000000" pitchFamily="2" charset="-78"/>
                <a:cs typeface="Sakkal Majalla" panose="02000000000000000000" pitchFamily="2" charset="-78"/>
              </a:rPr>
              <a:t> </a:t>
            </a:r>
          </a:p>
        </p:txBody>
      </p:sp>
      <p:sp>
        <p:nvSpPr>
          <p:cNvPr id="323" name="TextBox 5"/>
          <p:cNvSpPr txBox="1"/>
          <p:nvPr/>
        </p:nvSpPr>
        <p:spPr>
          <a:xfrm>
            <a:off x="306212" y="50401"/>
            <a:ext cx="5301292"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التعليمات</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5" name="Content Placeholder 3"/>
          <p:cNvGraphicFramePr/>
          <p:nvPr>
            <p:extLst>
              <p:ext uri="{D42A27DB-BD31-4B8C-83A1-F6EECF244321}">
                <p14:modId xmlns:p14="http://schemas.microsoft.com/office/powerpoint/2010/main" val="719457955"/>
              </p:ext>
            </p:extLst>
          </p:nvPr>
        </p:nvGraphicFramePr>
        <p:xfrm>
          <a:off x="2406865" y="1557802"/>
          <a:ext cx="6780193" cy="4285799"/>
        </p:xfrm>
        <a:graphic>
          <a:graphicData uri="http://schemas.openxmlformats.org/drawingml/2006/table">
            <a:tbl>
              <a:tblPr rtl="1" firstRow="1" firstCol="1" bandRow="1">
                <a:tableStyleId>{4C3C2611-4C71-4FC5-86AE-919BDF0F9419}</a:tableStyleId>
              </a:tblPr>
              <a:tblGrid>
                <a:gridCol w="2179626">
                  <a:extLst>
                    <a:ext uri="{9D8B030D-6E8A-4147-A177-3AD203B41FA5}">
                      <a16:colId xmlns:a16="http://schemas.microsoft.com/office/drawing/2014/main" val="20000"/>
                    </a:ext>
                  </a:extLst>
                </a:gridCol>
                <a:gridCol w="1273591">
                  <a:extLst>
                    <a:ext uri="{9D8B030D-6E8A-4147-A177-3AD203B41FA5}">
                      <a16:colId xmlns:a16="http://schemas.microsoft.com/office/drawing/2014/main" val="20001"/>
                    </a:ext>
                  </a:extLst>
                </a:gridCol>
                <a:gridCol w="1108248">
                  <a:extLst>
                    <a:ext uri="{9D8B030D-6E8A-4147-A177-3AD203B41FA5}">
                      <a16:colId xmlns:a16="http://schemas.microsoft.com/office/drawing/2014/main" val="20002"/>
                    </a:ext>
                  </a:extLst>
                </a:gridCol>
                <a:gridCol w="1109364">
                  <a:extLst>
                    <a:ext uri="{9D8B030D-6E8A-4147-A177-3AD203B41FA5}">
                      <a16:colId xmlns:a16="http://schemas.microsoft.com/office/drawing/2014/main" val="20003"/>
                    </a:ext>
                  </a:extLst>
                </a:gridCol>
                <a:gridCol w="1109364">
                  <a:extLst>
                    <a:ext uri="{9D8B030D-6E8A-4147-A177-3AD203B41FA5}">
                      <a16:colId xmlns:a16="http://schemas.microsoft.com/office/drawing/2014/main" val="20004"/>
                    </a:ext>
                  </a:extLst>
                </a:gridCol>
              </a:tblGrid>
              <a:tr h="378879">
                <a:tc>
                  <a:txBody>
                    <a:bodyPr/>
                    <a:lstStyle/>
                    <a:p>
                      <a:pPr algn="r" defTabSz="162744" rtl="1">
                        <a:defRPr sz="1800" b="0">
                          <a:solidFill>
                            <a:srgbClr val="000000"/>
                          </a:solidFill>
                        </a:defRPr>
                      </a:pPr>
                      <a:r>
                        <a:rPr lang="ar" sz="2000" b="1">
                          <a:solidFill>
                            <a:srgbClr val="FFFFFF"/>
                          </a:solidFill>
                          <a:latin typeface="Source Sans Pro" panose="020B0503030403020204" pitchFamily="34" charset="-18"/>
                        </a:rPr>
                        <a:t> </a:t>
                      </a:r>
                    </a:p>
                  </a:txBody>
                  <a:tcPr marL="0" marR="0" marT="0" marB="0" horzOverflow="overflow"/>
                </a:tc>
                <a:tc>
                  <a:txBody>
                    <a:bodyPr/>
                    <a:lstStyle/>
                    <a:p>
                      <a:pPr algn="ctr" defTabSz="162744" rtl="1">
                        <a:lnSpc>
                          <a:spcPct val="115000"/>
                        </a:lnSpc>
                        <a:defRPr sz="1800" b="0">
                          <a:solidFill>
                            <a:srgbClr val="000000"/>
                          </a:solidFill>
                        </a:defRPr>
                      </a:pPr>
                      <a:r>
                        <a:rPr lang="ar" sz="2000" b="1">
                          <a:solidFill>
                            <a:srgbClr val="FFFFFF"/>
                          </a:solidFill>
                          <a:latin typeface="Source Sans Pro" panose="020B0503030403020204" pitchFamily="34" charset="-18"/>
                        </a:rPr>
                        <a:t>الفريق 1</a:t>
                      </a:r>
                    </a:p>
                  </a:txBody>
                  <a:tcPr marL="0" marR="0" marT="0" marB="0" horzOverflow="overflow"/>
                </a:tc>
                <a:tc>
                  <a:txBody>
                    <a:bodyPr/>
                    <a:lstStyle/>
                    <a:p>
                      <a:pPr algn="ctr" defTabSz="162744" rtl="1">
                        <a:lnSpc>
                          <a:spcPct val="115000"/>
                        </a:lnSpc>
                        <a:defRPr sz="1800" b="0">
                          <a:solidFill>
                            <a:srgbClr val="000000"/>
                          </a:solidFill>
                        </a:defRPr>
                      </a:pPr>
                      <a:r>
                        <a:rPr lang="ar" sz="2000" b="1">
                          <a:solidFill>
                            <a:srgbClr val="FFFFFF"/>
                          </a:solidFill>
                          <a:latin typeface="Source Sans Pro" panose="020B0503030403020204" pitchFamily="34" charset="-18"/>
                        </a:rPr>
                        <a:t>الفريق 2</a:t>
                      </a:r>
                    </a:p>
                  </a:txBody>
                  <a:tcPr marL="0" marR="0" marT="0" marB="0" horzOverflow="overflow"/>
                </a:tc>
                <a:tc>
                  <a:txBody>
                    <a:bodyPr/>
                    <a:lstStyle/>
                    <a:p>
                      <a:pPr algn="ctr" defTabSz="162744" rtl="1">
                        <a:lnSpc>
                          <a:spcPct val="115000"/>
                        </a:lnSpc>
                        <a:defRPr sz="1800" b="0">
                          <a:solidFill>
                            <a:srgbClr val="000000"/>
                          </a:solidFill>
                        </a:defRPr>
                      </a:pPr>
                      <a:r>
                        <a:rPr lang="ar" sz="2000" b="1">
                          <a:solidFill>
                            <a:srgbClr val="FFFFFF"/>
                          </a:solidFill>
                          <a:latin typeface="Source Sans Pro" panose="020B0503030403020204" pitchFamily="34" charset="-18"/>
                        </a:rPr>
                        <a:t>الفريق 3</a:t>
                      </a:r>
                    </a:p>
                  </a:txBody>
                  <a:tcPr marL="0" marR="0" marT="0" marB="0" horzOverflow="overflow"/>
                </a:tc>
                <a:tc>
                  <a:txBody>
                    <a:bodyPr/>
                    <a:lstStyle/>
                    <a:p>
                      <a:pPr algn="ctr" defTabSz="162744" rtl="1">
                        <a:lnSpc>
                          <a:spcPct val="115000"/>
                        </a:lnSpc>
                        <a:defRPr sz="1800" b="0">
                          <a:solidFill>
                            <a:srgbClr val="000000"/>
                          </a:solidFill>
                        </a:defRPr>
                      </a:pPr>
                      <a:r>
                        <a:rPr lang="ar" sz="2000" b="1">
                          <a:solidFill>
                            <a:srgbClr val="FFFFFF"/>
                          </a:solidFill>
                          <a:latin typeface="Source Sans Pro" panose="020B0503030403020204" pitchFamily="34" charset="-18"/>
                        </a:rPr>
                        <a:t>الفريق 4</a:t>
                      </a:r>
                    </a:p>
                  </a:txBody>
                  <a:tcPr marL="0" marR="0" marT="0" marB="0" horzOverflow="overflow"/>
                </a:tc>
                <a:extLst>
                  <a:ext uri="{0D108BD9-81ED-4DB2-BD59-A6C34878D82A}">
                    <a16:rowId xmlns:a16="http://schemas.microsoft.com/office/drawing/2014/main" val="10000"/>
                  </a:ext>
                </a:extLst>
              </a:tr>
              <a:tr h="781384">
                <a:tc>
                  <a:txBody>
                    <a:bodyPr/>
                    <a:lstStyle/>
                    <a:p>
                      <a:pPr marL="88900" indent="0" algn="r" defTabSz="162744" rtl="1">
                        <a:spcBef>
                          <a:spcPts val="500"/>
                        </a:spcBef>
                        <a:defRPr sz="2000"/>
                      </a:pPr>
                      <a:r>
                        <a:t>ملاءمة اسم الفريق</a:t>
                      </a:r>
                    </a:p>
                  </a:txBody>
                  <a:tcPr marL="0" marR="0" marT="0" marB="0" horzOverflow="overflow"/>
                </a:tc>
                <a:tc>
                  <a:txBody>
                    <a:bodyPr/>
                    <a:lstStyle/>
                    <a:p>
                      <a:pPr algn="l" defTabSz="162744" rtl="1">
                        <a:lnSpc>
                          <a:spcPct val="115000"/>
                        </a:lnSpc>
                        <a:defRPr sz="1800"/>
                      </a:pPr>
                      <a:r>
                        <a:rPr lang="ar" sz="1100">
                          <a:latin typeface="Source Sans Pro" panose="020B0503030403020204" pitchFamily="34" charset="-18"/>
                        </a:rPr>
                        <a:t> </a:t>
                      </a:r>
                    </a:p>
                  </a:txBody>
                  <a:tcPr marL="0" marR="0" marT="0" marB="0" horzOverflow="overflow"/>
                </a:tc>
                <a:tc>
                  <a:txBody>
                    <a:bodyPr/>
                    <a:lstStyle/>
                    <a:p>
                      <a:pPr algn="l" defTabSz="162744" rtl="1">
                        <a:lnSpc>
                          <a:spcPct val="115000"/>
                        </a:lnSpc>
                        <a:defRPr sz="1800"/>
                      </a:pPr>
                      <a:r>
                        <a:rPr lang="ar" sz="1100">
                          <a:latin typeface="Source Sans Pro" panose="020B0503030403020204" pitchFamily="34" charset="-18"/>
                        </a:rPr>
                        <a:t> </a:t>
                      </a:r>
                    </a:p>
                  </a:txBody>
                  <a:tcPr marL="0" marR="0" marT="0" marB="0" horzOverflow="overflow"/>
                </a:tc>
                <a:tc>
                  <a:txBody>
                    <a:bodyPr/>
                    <a:lstStyle/>
                    <a:p>
                      <a:pPr algn="l" defTabSz="162744" rtl="1">
                        <a:lnSpc>
                          <a:spcPct val="115000"/>
                        </a:lnSpc>
                        <a:defRPr sz="1800"/>
                      </a:pPr>
                      <a:r>
                        <a:rPr lang="ar" sz="1100">
                          <a:latin typeface="Source Sans Pro" panose="020B0503030403020204" pitchFamily="34" charset="-18"/>
                        </a:rPr>
                        <a:t> </a:t>
                      </a:r>
                    </a:p>
                  </a:txBody>
                  <a:tcPr marL="0" marR="0" marT="0" marB="0" horzOverflow="overflow"/>
                </a:tc>
                <a:tc>
                  <a:txBody>
                    <a:bodyPr/>
                    <a:lstStyle/>
                    <a:p>
                      <a:pPr algn="l" defTabSz="162744" rtl="1">
                        <a:lnSpc>
                          <a:spcPct val="115000"/>
                        </a:lnSpc>
                        <a:defRPr sz="1800"/>
                      </a:pPr>
                      <a:r>
                        <a:rPr lang="ar" sz="1100">
                          <a:latin typeface="Source Sans Pro" panose="020B0503030403020204" pitchFamily="34" charset="-18"/>
                        </a:rPr>
                        <a:t> </a:t>
                      </a:r>
                    </a:p>
                  </a:txBody>
                  <a:tcPr marL="0" marR="0" marT="0" marB="0" horzOverflow="overflow"/>
                </a:tc>
                <a:extLst>
                  <a:ext uri="{0D108BD9-81ED-4DB2-BD59-A6C34878D82A}">
                    <a16:rowId xmlns:a16="http://schemas.microsoft.com/office/drawing/2014/main" val="10001"/>
                  </a:ext>
                </a:extLst>
              </a:tr>
              <a:tr h="781384">
                <a:tc>
                  <a:txBody>
                    <a:bodyPr/>
                    <a:lstStyle/>
                    <a:p>
                      <a:pPr marL="88900" indent="0" algn="r" defTabSz="162744" rtl="1">
                        <a:spcBef>
                          <a:spcPts val="500"/>
                        </a:spcBef>
                        <a:defRPr sz="2000"/>
                      </a:pPr>
                      <a:r>
                        <a:t>جودة الشعار المصور للفريق</a:t>
                      </a:r>
                    </a:p>
                  </a:txBody>
                  <a:tcPr marL="0" marR="0" marT="0" marB="0" horzOverflow="overflow"/>
                </a:tc>
                <a:tc>
                  <a:txBody>
                    <a:bodyPr/>
                    <a:lstStyle/>
                    <a:p>
                      <a:pPr algn="l" defTabSz="162744" rtl="1">
                        <a:lnSpc>
                          <a:spcPct val="115000"/>
                        </a:lnSpc>
                        <a:defRPr sz="1800"/>
                      </a:pPr>
                      <a:r>
                        <a:rPr lang="ar" sz="1100">
                          <a:latin typeface="Source Sans Pro" panose="020B0503030403020204" pitchFamily="34" charset="-18"/>
                        </a:rPr>
                        <a:t> </a:t>
                      </a:r>
                    </a:p>
                  </a:txBody>
                  <a:tcPr marL="0" marR="0" marT="0" marB="0" horzOverflow="overflow"/>
                </a:tc>
                <a:tc>
                  <a:txBody>
                    <a:bodyPr/>
                    <a:lstStyle/>
                    <a:p>
                      <a:pPr algn="l" defTabSz="162744" rtl="1">
                        <a:lnSpc>
                          <a:spcPct val="115000"/>
                        </a:lnSpc>
                        <a:defRPr sz="1800"/>
                      </a:pPr>
                      <a:r>
                        <a:rPr lang="ar" sz="1100">
                          <a:latin typeface="Source Sans Pro" panose="020B0503030403020204" pitchFamily="34" charset="-18"/>
                        </a:rPr>
                        <a:t> </a:t>
                      </a:r>
                    </a:p>
                  </a:txBody>
                  <a:tcPr marL="0" marR="0" marT="0" marB="0" horzOverflow="overflow"/>
                </a:tc>
                <a:tc>
                  <a:txBody>
                    <a:bodyPr/>
                    <a:lstStyle/>
                    <a:p>
                      <a:pPr algn="l" defTabSz="162744" rtl="1">
                        <a:lnSpc>
                          <a:spcPct val="115000"/>
                        </a:lnSpc>
                        <a:defRPr sz="1800"/>
                      </a:pPr>
                      <a:r>
                        <a:rPr lang="ar" sz="1100">
                          <a:latin typeface="Source Sans Pro" panose="020B0503030403020204" pitchFamily="34" charset="-18"/>
                        </a:rPr>
                        <a:t> </a:t>
                      </a:r>
                    </a:p>
                  </a:txBody>
                  <a:tcPr marL="0" marR="0" marT="0" marB="0" horzOverflow="overflow"/>
                </a:tc>
                <a:tc>
                  <a:txBody>
                    <a:bodyPr/>
                    <a:lstStyle/>
                    <a:p>
                      <a:pPr algn="l" defTabSz="162744" rtl="1">
                        <a:lnSpc>
                          <a:spcPct val="115000"/>
                        </a:lnSpc>
                        <a:defRPr sz="1800"/>
                      </a:pPr>
                      <a:r>
                        <a:rPr lang="ar" sz="1100">
                          <a:latin typeface="Source Sans Pro" panose="020B0503030403020204" pitchFamily="34" charset="-18"/>
                        </a:rPr>
                        <a:t> </a:t>
                      </a:r>
                    </a:p>
                  </a:txBody>
                  <a:tcPr marL="0" marR="0" marT="0" marB="0" horzOverflow="overflow"/>
                </a:tc>
                <a:extLst>
                  <a:ext uri="{0D108BD9-81ED-4DB2-BD59-A6C34878D82A}">
                    <a16:rowId xmlns:a16="http://schemas.microsoft.com/office/drawing/2014/main" val="10002"/>
                  </a:ext>
                </a:extLst>
              </a:tr>
              <a:tr h="781384">
                <a:tc>
                  <a:txBody>
                    <a:bodyPr/>
                    <a:lstStyle/>
                    <a:p>
                      <a:pPr marL="88900" indent="0" algn="r" defTabSz="162744" rtl="1">
                        <a:spcBef>
                          <a:spcPts val="500"/>
                        </a:spcBef>
                        <a:defRPr sz="2000"/>
                      </a:pPr>
                      <a:r>
                        <a:t>ملاءمة الشعار اللفظي للفريق</a:t>
                      </a:r>
                    </a:p>
                  </a:txBody>
                  <a:tcPr marL="0" marR="0" marT="0" marB="0" horzOverflow="overflow"/>
                </a:tc>
                <a:tc>
                  <a:txBody>
                    <a:bodyPr/>
                    <a:lstStyle/>
                    <a:p>
                      <a:pPr algn="l" defTabSz="162744" rtl="1">
                        <a:lnSpc>
                          <a:spcPct val="115000"/>
                        </a:lnSpc>
                        <a:defRPr sz="1800"/>
                      </a:pPr>
                      <a:r>
                        <a:rPr lang="ar" sz="1100">
                          <a:latin typeface="Source Sans Pro" panose="020B0503030403020204" pitchFamily="34" charset="-18"/>
                        </a:rPr>
                        <a:t> </a:t>
                      </a:r>
                    </a:p>
                  </a:txBody>
                  <a:tcPr marL="0" marR="0" marT="0" marB="0" horzOverflow="overflow"/>
                </a:tc>
                <a:tc>
                  <a:txBody>
                    <a:bodyPr/>
                    <a:lstStyle/>
                    <a:p>
                      <a:pPr algn="l" defTabSz="162744" rtl="1">
                        <a:lnSpc>
                          <a:spcPct val="115000"/>
                        </a:lnSpc>
                        <a:defRPr sz="1800"/>
                      </a:pPr>
                      <a:r>
                        <a:rPr lang="ar" sz="1100">
                          <a:latin typeface="Source Sans Pro" panose="020B0503030403020204" pitchFamily="34" charset="-18"/>
                        </a:rPr>
                        <a:t> </a:t>
                      </a:r>
                    </a:p>
                  </a:txBody>
                  <a:tcPr marL="0" marR="0" marT="0" marB="0" horzOverflow="overflow"/>
                </a:tc>
                <a:tc>
                  <a:txBody>
                    <a:bodyPr/>
                    <a:lstStyle/>
                    <a:p>
                      <a:pPr algn="l" defTabSz="162744" rtl="1">
                        <a:lnSpc>
                          <a:spcPct val="115000"/>
                        </a:lnSpc>
                        <a:defRPr sz="1800"/>
                      </a:pPr>
                      <a:r>
                        <a:rPr lang="ar" sz="1100">
                          <a:latin typeface="Source Sans Pro" panose="020B0503030403020204" pitchFamily="34" charset="-18"/>
                        </a:rPr>
                        <a:t> </a:t>
                      </a:r>
                    </a:p>
                  </a:txBody>
                  <a:tcPr marL="0" marR="0" marT="0" marB="0" horzOverflow="overflow"/>
                </a:tc>
                <a:tc>
                  <a:txBody>
                    <a:bodyPr/>
                    <a:lstStyle/>
                    <a:p>
                      <a:pPr algn="l" defTabSz="162744" rtl="1">
                        <a:lnSpc>
                          <a:spcPct val="115000"/>
                        </a:lnSpc>
                        <a:defRPr sz="1800"/>
                      </a:pPr>
                      <a:r>
                        <a:rPr lang="ar" sz="1100">
                          <a:latin typeface="Source Sans Pro" panose="020B0503030403020204" pitchFamily="34" charset="-18"/>
                        </a:rPr>
                        <a:t> </a:t>
                      </a:r>
                    </a:p>
                  </a:txBody>
                  <a:tcPr marL="0" marR="0" marT="0" marB="0" horzOverflow="overflow"/>
                </a:tc>
                <a:extLst>
                  <a:ext uri="{0D108BD9-81ED-4DB2-BD59-A6C34878D82A}">
                    <a16:rowId xmlns:a16="http://schemas.microsoft.com/office/drawing/2014/main" val="10003"/>
                  </a:ext>
                </a:extLst>
              </a:tr>
              <a:tr h="781384">
                <a:tc>
                  <a:txBody>
                    <a:bodyPr/>
                    <a:lstStyle/>
                    <a:p>
                      <a:pPr marL="88900" indent="0" algn="r" defTabSz="162744" rtl="1">
                        <a:spcBef>
                          <a:spcPts val="500"/>
                        </a:spcBef>
                        <a:defRPr sz="2000"/>
                      </a:pPr>
                      <a:r>
                        <a:t>الإبداع</a:t>
                      </a:r>
                    </a:p>
                    <a:p>
                      <a:pPr algn="r" defTabSz="162744" rtl="1">
                        <a:spcBef>
                          <a:spcPts val="500"/>
                        </a:spcBef>
                        <a:defRPr sz="2000"/>
                      </a:pPr>
                      <a:r>
                        <a:t> </a:t>
                      </a:r>
                    </a:p>
                  </a:txBody>
                  <a:tcPr marL="0" marR="0" marT="0" marB="0" horzOverflow="overflow"/>
                </a:tc>
                <a:tc>
                  <a:txBody>
                    <a:bodyPr/>
                    <a:lstStyle/>
                    <a:p>
                      <a:pPr algn="l" defTabSz="162744" rtl="1">
                        <a:lnSpc>
                          <a:spcPct val="115000"/>
                        </a:lnSpc>
                        <a:defRPr sz="1800"/>
                      </a:pPr>
                      <a:r>
                        <a:rPr lang="ar" sz="1100">
                          <a:latin typeface="Source Sans Pro" panose="020B0503030403020204" pitchFamily="34" charset="-18"/>
                        </a:rPr>
                        <a:t> </a:t>
                      </a:r>
                    </a:p>
                  </a:txBody>
                  <a:tcPr marL="0" marR="0" marT="0" marB="0" horzOverflow="overflow"/>
                </a:tc>
                <a:tc>
                  <a:txBody>
                    <a:bodyPr/>
                    <a:lstStyle/>
                    <a:p>
                      <a:pPr algn="l" defTabSz="162744" rtl="1">
                        <a:lnSpc>
                          <a:spcPct val="115000"/>
                        </a:lnSpc>
                        <a:defRPr sz="1800"/>
                      </a:pPr>
                      <a:r>
                        <a:rPr lang="ar" sz="1100">
                          <a:latin typeface="Source Sans Pro" panose="020B0503030403020204" pitchFamily="34" charset="-18"/>
                        </a:rPr>
                        <a:t> </a:t>
                      </a:r>
                    </a:p>
                  </a:txBody>
                  <a:tcPr marL="0" marR="0" marT="0" marB="0" horzOverflow="overflow"/>
                </a:tc>
                <a:tc>
                  <a:txBody>
                    <a:bodyPr/>
                    <a:lstStyle/>
                    <a:p>
                      <a:pPr algn="l" defTabSz="162744" rtl="1">
                        <a:lnSpc>
                          <a:spcPct val="115000"/>
                        </a:lnSpc>
                        <a:defRPr sz="1800"/>
                      </a:pPr>
                      <a:r>
                        <a:rPr lang="ar" sz="1100">
                          <a:latin typeface="Source Sans Pro" panose="020B0503030403020204" pitchFamily="34" charset="-18"/>
                        </a:rPr>
                        <a:t> </a:t>
                      </a:r>
                    </a:p>
                  </a:txBody>
                  <a:tcPr marL="0" marR="0" marT="0" marB="0" horzOverflow="overflow"/>
                </a:tc>
                <a:tc>
                  <a:txBody>
                    <a:bodyPr/>
                    <a:lstStyle/>
                    <a:p>
                      <a:pPr algn="l" defTabSz="162744" rtl="1">
                        <a:lnSpc>
                          <a:spcPct val="115000"/>
                        </a:lnSpc>
                        <a:defRPr sz="1800"/>
                      </a:pPr>
                      <a:r>
                        <a:rPr lang="ar" sz="1100">
                          <a:latin typeface="Source Sans Pro" panose="020B0503030403020204" pitchFamily="34" charset="-18"/>
                        </a:rPr>
                        <a:t> </a:t>
                      </a:r>
                    </a:p>
                  </a:txBody>
                  <a:tcPr marL="0" marR="0" marT="0" marB="0" horzOverflow="overflow"/>
                </a:tc>
                <a:extLst>
                  <a:ext uri="{0D108BD9-81ED-4DB2-BD59-A6C34878D82A}">
                    <a16:rowId xmlns:a16="http://schemas.microsoft.com/office/drawing/2014/main" val="10004"/>
                  </a:ext>
                </a:extLst>
              </a:tr>
              <a:tr h="781384">
                <a:tc>
                  <a:txBody>
                    <a:bodyPr/>
                    <a:lstStyle/>
                    <a:p>
                      <a:pPr marL="88900" indent="0" algn="r" defTabSz="162744" rtl="1">
                        <a:spcBef>
                          <a:spcPts val="500"/>
                        </a:spcBef>
                        <a:defRPr sz="2000"/>
                      </a:pPr>
                      <a:r>
                        <a:rPr dirty="0" err="1"/>
                        <a:t>مجموع</a:t>
                      </a:r>
                      <a:r>
                        <a:rPr dirty="0"/>
                        <a:t> </a:t>
                      </a:r>
                      <a:r>
                        <a:rPr dirty="0" err="1"/>
                        <a:t>الدرجات</a:t>
                      </a:r>
                      <a:endParaRPr dirty="0"/>
                    </a:p>
                    <a:p>
                      <a:pPr algn="r" defTabSz="162744" rtl="1">
                        <a:spcBef>
                          <a:spcPts val="500"/>
                        </a:spcBef>
                        <a:defRPr sz="2000"/>
                      </a:pPr>
                      <a:r>
                        <a:rPr dirty="0"/>
                        <a:t> </a:t>
                      </a:r>
                    </a:p>
                  </a:txBody>
                  <a:tcPr marL="0" marR="0" marT="0" marB="0" horzOverflow="overflow"/>
                </a:tc>
                <a:tc>
                  <a:txBody>
                    <a:bodyPr/>
                    <a:lstStyle/>
                    <a:p>
                      <a:pPr algn="l" defTabSz="162744" rtl="1">
                        <a:lnSpc>
                          <a:spcPct val="115000"/>
                        </a:lnSpc>
                        <a:defRPr sz="1800"/>
                      </a:pPr>
                      <a:r>
                        <a:rPr lang="ar" sz="1100">
                          <a:latin typeface="Source Sans Pro" panose="020B0503030403020204" pitchFamily="34" charset="-18"/>
                        </a:rPr>
                        <a:t> </a:t>
                      </a:r>
                    </a:p>
                  </a:txBody>
                  <a:tcPr marL="0" marR="0" marT="0" marB="0" horzOverflow="overflow"/>
                </a:tc>
                <a:tc>
                  <a:txBody>
                    <a:bodyPr/>
                    <a:lstStyle/>
                    <a:p>
                      <a:pPr algn="l" defTabSz="162744" rtl="1">
                        <a:lnSpc>
                          <a:spcPct val="115000"/>
                        </a:lnSpc>
                        <a:defRPr sz="1800"/>
                      </a:pPr>
                      <a:r>
                        <a:rPr lang="ar" sz="1100">
                          <a:latin typeface="Source Sans Pro" panose="020B0503030403020204" pitchFamily="34" charset="-18"/>
                        </a:rPr>
                        <a:t> </a:t>
                      </a:r>
                    </a:p>
                  </a:txBody>
                  <a:tcPr marL="0" marR="0" marT="0" marB="0" horzOverflow="overflow"/>
                </a:tc>
                <a:tc>
                  <a:txBody>
                    <a:bodyPr/>
                    <a:lstStyle/>
                    <a:p>
                      <a:pPr algn="l" defTabSz="162744" rtl="1">
                        <a:lnSpc>
                          <a:spcPct val="115000"/>
                        </a:lnSpc>
                        <a:defRPr sz="1800"/>
                      </a:pPr>
                      <a:r>
                        <a:rPr lang="ar" sz="1100">
                          <a:latin typeface="Source Sans Pro" panose="020B0503030403020204" pitchFamily="34" charset="-18"/>
                        </a:rPr>
                        <a:t> </a:t>
                      </a:r>
                    </a:p>
                  </a:txBody>
                  <a:tcPr marL="0" marR="0" marT="0" marB="0" horzOverflow="overflow"/>
                </a:tc>
                <a:tc>
                  <a:txBody>
                    <a:bodyPr/>
                    <a:lstStyle/>
                    <a:p>
                      <a:pPr algn="l" defTabSz="162744" rtl="1">
                        <a:lnSpc>
                          <a:spcPct val="115000"/>
                        </a:lnSpc>
                        <a:defRPr sz="1800"/>
                      </a:pPr>
                      <a:r>
                        <a:rPr lang="ar" sz="1100" dirty="0">
                          <a:latin typeface="Source Sans Pro" panose="020B0503030403020204" pitchFamily="34" charset="-18"/>
                        </a:rPr>
                        <a:t> </a:t>
                      </a:r>
                    </a:p>
                  </a:txBody>
                  <a:tcPr marL="0" marR="0" marT="0" marB="0" horzOverflow="overflow"/>
                </a:tc>
                <a:extLst>
                  <a:ext uri="{0D108BD9-81ED-4DB2-BD59-A6C34878D82A}">
                    <a16:rowId xmlns:a16="http://schemas.microsoft.com/office/drawing/2014/main" val="10005"/>
                  </a:ext>
                </a:extLst>
              </a:tr>
            </a:tbl>
          </a:graphicData>
        </a:graphic>
      </p:graphicFrame>
      <p:sp>
        <p:nvSpPr>
          <p:cNvPr id="326" name="Title 1"/>
          <p:cNvSpPr txBox="1">
            <a:spLocks noGrp="1"/>
          </p:cNvSpPr>
          <p:nvPr>
            <p:ph type="title"/>
          </p:nvPr>
        </p:nvSpPr>
        <p:spPr>
          <a:xfrm>
            <a:off x="214699" y="-45474"/>
            <a:ext cx="5582263" cy="646113"/>
          </a:xfrm>
          <a:prstGeom prst="rect">
            <a:avLst/>
          </a:prstGeom>
        </p:spPr>
        <p:txBody>
          <a:bodyPr rtlCol="1"/>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معايير التقييم</a:t>
            </a:r>
          </a:p>
        </p:txBody>
      </p:sp>
      <p:sp>
        <p:nvSpPr>
          <p:cNvPr id="327" name="TextBox 5"/>
          <p:cNvSpPr txBox="1"/>
          <p:nvPr/>
        </p:nvSpPr>
        <p:spPr>
          <a:xfrm>
            <a:off x="279195" y="810355"/>
            <a:ext cx="6062367" cy="5232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المقياس: 1: منخفض، 2: متوسط، 3: مرتفع</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Title 3"/>
          <p:cNvSpPr txBox="1"/>
          <p:nvPr/>
        </p:nvSpPr>
        <p:spPr>
          <a:xfrm>
            <a:off x="3189392" y="1628799"/>
            <a:ext cx="6080760" cy="8572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ctr" defTabSz="162744"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تهانينا </a:t>
            </a:r>
          </a:p>
        </p:txBody>
      </p:sp>
      <p:sp>
        <p:nvSpPr>
          <p:cNvPr id="2" name="TextBox 1">
            <a:extLst>
              <a:ext uri="{FF2B5EF4-FFF2-40B4-BE49-F238E27FC236}">
                <a16:creationId xmlns:a16="http://schemas.microsoft.com/office/drawing/2014/main" id="{79213A13-AC1B-3B61-FE2D-D695D9F0EAF1}"/>
              </a:ext>
            </a:extLst>
          </p:cNvPr>
          <p:cNvSpPr txBox="1"/>
          <p:nvPr/>
        </p:nvSpPr>
        <p:spPr>
          <a:xfrm>
            <a:off x="4378960" y="2225040"/>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m="http://schemas.openxmlformats.org/officeDocument/2006/math" xmlns:a14="http://schemas.microsoft.com/office/drawing/2010/main"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Content Placeholder 2"/>
          <p:cNvSpPr txBox="1">
            <a:spLocks noGrp="1"/>
          </p:cNvSpPr>
          <p:nvPr>
            <p:ph type="body" idx="1"/>
          </p:nvPr>
        </p:nvSpPr>
        <p:spPr>
          <a:xfrm>
            <a:off x="996016" y="980727"/>
            <a:ext cx="10199968" cy="5206965"/>
          </a:xfrm>
          <a:prstGeom prst="rect">
            <a:avLst/>
          </a:prstGeom>
        </p:spPr>
        <p:txBody>
          <a:bodyPr lIns="0" tIns="0" rIns="0" bIns="0" rtlCol="1">
            <a:normAutofit fontScale="85000" lnSpcReduction="10000"/>
          </a:bodyPr>
          <a:lstStyle/>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S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 مواد تدريبية</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2000" u="sng" dirty="0">
                <a:solidFill>
                  <a:srgbClr val="0000FF"/>
                </a:solidFill>
                <a:latin typeface="Calibri" panose="020F0502020204030204" pitchFamily="34" charset="0"/>
                <a:cs typeface="Calibri" panose="020F0502020204030204" pitchFamily="34" charset="0"/>
              </a:rPr>
              <a:t>شروط الاستخدام - منصة منظمة الصحة العالمية للتعلُّم في مجال الأمن الصِّحيِّ، مواد تدريبية</a:t>
            </a: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20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20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20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20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2000" dirty="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20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r>
              <a:rPr lang="ar-MA" sz="2000" dirty="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20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2000" dirty="0">
                <a:solidFill>
                  <a:srgbClr val="000000"/>
                </a:solidFill>
                <a:effectLst/>
                <a:latin typeface="Calibri" panose="020F0502020204030204" pitchFamily="34" charset="0"/>
                <a:ea typeface="Segoe UI" panose="020B0502040204020203" pitchFamily="34" charset="0"/>
              </a:rPr>
              <a:t> </a:t>
            </a:r>
            <a:r>
              <a:rPr lang="ar-MA" sz="2000" dirty="0">
                <a:solidFill>
                  <a:srgbClr val="000000"/>
                </a:solidFill>
                <a:effectLst/>
                <a:ea typeface="Segoe UI" panose="020B0502040204020203" pitchFamily="34" charset="0"/>
                <a:cs typeface="Calibri" panose="020F0502020204030204" pitchFamily="34" charset="0"/>
              </a:rPr>
              <a:t>.</a:t>
            </a:r>
            <a:endParaRPr lang="en-US" sz="2000" dirty="0"/>
          </a:p>
        </p:txBody>
      </p:sp>
      <p:sp>
        <p:nvSpPr>
          <p:cNvPr id="2" name="TextBox 1">
            <a:extLst>
              <a:ext uri="{FF2B5EF4-FFF2-40B4-BE49-F238E27FC236}">
                <a16:creationId xmlns:a16="http://schemas.microsoft.com/office/drawing/2014/main" id="{AF510D73-9E76-E6E6-5B23-A9A347CC42EF}"/>
              </a:ext>
            </a:extLst>
          </p:cNvPr>
          <p:cNvSpPr txBox="1"/>
          <p:nvPr/>
        </p:nvSpPr>
        <p:spPr>
          <a:xfrm>
            <a:off x="975234" y="1838"/>
            <a:ext cx="2438400" cy="523218"/>
          </a:xfrm>
          <a:prstGeom prst="rect">
            <a:avLst/>
          </a:prstGeom>
          <a:solidFill>
            <a:schemeClr val="accent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Title 2"/>
          <p:cNvSpPr txBox="1">
            <a:spLocks noGrp="1"/>
          </p:cNvSpPr>
          <p:nvPr>
            <p:ph type="title"/>
          </p:nvPr>
        </p:nvSpPr>
        <p:spPr>
          <a:xfrm>
            <a:off x="475028" y="1026452"/>
            <a:ext cx="5239971" cy="2410276"/>
          </a:xfrm>
          <a:prstGeom prst="rect">
            <a:avLst/>
          </a:prstGeom>
        </p:spPr>
        <p:txBody>
          <a:bodyPr rtlCol="1"/>
          <a:lstStyle/>
          <a:p>
            <a:pPr rtl="1">
              <a:spcBef>
                <a:spcPts val="700"/>
              </a:spcBef>
              <a:defRPr sz="3300"/>
            </a:pPr>
            <a:r>
              <a:rPr lang="ar" b="1" dirty="0">
                <a:latin typeface="Sakkal Majalla" panose="02000000000000000000" pitchFamily="2" charset="-78"/>
                <a:cs typeface="Sakkal Majalla" panose="02000000000000000000" pitchFamily="2" charset="-78"/>
              </a:rPr>
              <a:t>نشاط بناء الفريق </a:t>
            </a:r>
            <a:br>
              <a:rPr lang="fr-F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1) تحدي إسقاط البيضة</a:t>
            </a:r>
          </a:p>
        </p:txBody>
      </p:sp>
      <p:sp>
        <p:nvSpPr>
          <p:cNvPr id="286" name="TextBox 1"/>
          <p:cNvSpPr txBox="1"/>
          <p:nvPr/>
        </p:nvSpPr>
        <p:spPr>
          <a:xfrm>
            <a:off x="5110238" y="3690597"/>
            <a:ext cx="31907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3200">
                <a:solidFill>
                  <a:srgbClr val="002060"/>
                </a:solidFill>
                <a:latin typeface="Source Sans Pro Bold"/>
                <a:ea typeface="Source Sans Pro Bold"/>
                <a:cs typeface="Source Sans Pro Bold"/>
                <a:sym typeface="Source Sans Pro Bold"/>
              </a:defRPr>
            </a:lvl1pPr>
          </a:lstStyle>
          <a:p>
            <a:pPr rtl="1"/>
            <a:r>
              <a:rPr dirty="0" err="1">
                <a:latin typeface="Sakkal Majalla" panose="02000000000000000000" pitchFamily="2" charset="-78"/>
                <a:cs typeface="Sakkal Majalla" panose="02000000000000000000" pitchFamily="2" charset="-78"/>
              </a:rPr>
              <a:t>المدة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الزمنية</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60 </a:t>
            </a:r>
            <a:r>
              <a:rPr dirty="0" err="1">
                <a:latin typeface="Sakkal Majalla" panose="02000000000000000000" pitchFamily="2" charset="-78"/>
                <a:cs typeface="Sakkal Majalla" panose="02000000000000000000" pitchFamily="2" charset="-78"/>
              </a:rPr>
              <a:t>دقيقة</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Google Shape;307;p8"/>
          <p:cNvSpPr txBox="1">
            <a:spLocks noGrp="1"/>
          </p:cNvSpPr>
          <p:nvPr>
            <p:ph type="title"/>
          </p:nvPr>
        </p:nvSpPr>
        <p:spPr>
          <a:xfrm>
            <a:off x="309184" y="-30963"/>
            <a:ext cx="3571875" cy="646113"/>
          </a:xfrm>
          <a:prstGeom prst="rect">
            <a:avLst/>
          </a:prstGeom>
        </p:spPr>
        <p:txBody>
          <a:bodyPr lIns="0" tIns="0" rIns="0" bIns="0" rtlCol="1"/>
          <a:lstStyle/>
          <a:p>
            <a:pPr rtl="1"/>
            <a:r>
              <a:rPr lang="ar" b="1" dirty="0">
                <a:latin typeface="Sakkal Majalla" panose="02000000000000000000" pitchFamily="2" charset="-78"/>
                <a:cs typeface="Sakkal Majalla" panose="02000000000000000000" pitchFamily="2" charset="-78"/>
              </a:rPr>
              <a:t>مقدمة</a:t>
            </a:r>
          </a:p>
        </p:txBody>
      </p:sp>
      <p:sp>
        <p:nvSpPr>
          <p:cNvPr id="290" name="Google Shape;308;p8"/>
          <p:cNvSpPr txBox="1">
            <a:spLocks noGrp="1"/>
          </p:cNvSpPr>
          <p:nvPr>
            <p:ph type="body" idx="1"/>
          </p:nvPr>
        </p:nvSpPr>
        <p:spPr>
          <a:xfrm>
            <a:off x="1633303" y="1247001"/>
            <a:ext cx="8925393" cy="4654071"/>
          </a:xfrm>
          <a:prstGeom prst="rect">
            <a:avLst/>
          </a:prstGeom>
        </p:spPr>
        <p:txBody>
          <a:bodyPr lIns="0" tIns="0" rIns="0" bIns="0" rtlCol="1"/>
          <a:lstStyle/>
          <a:p>
            <a:pPr rtl="1"/>
            <a:r>
              <a:rPr lang="ar-EG" dirty="0">
                <a:latin typeface="Sakkal Majalla" panose="02000000000000000000" pitchFamily="2" charset="-78"/>
                <a:cs typeface="Sakkal Majalla" panose="02000000000000000000" pitchFamily="2" charset="-78"/>
              </a:rPr>
              <a:t>هذا المورد التعليمي جزءٌ من حزمة التدريب المتقدم لفِرَق الاستجابة السريعة المُوجَّه خصيصًا لأعضاء فريق الاستجابة السريعة.</a:t>
            </a:r>
            <a:endParaRPr dirty="0">
              <a:latin typeface="Sakkal Majalla" panose="02000000000000000000" pitchFamily="2" charset="-78"/>
              <a:cs typeface="Sakkal Majalla" panose="02000000000000000000" pitchFamily="2" charset="-78"/>
            </a:endParaRP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استناد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تزويد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rtl="1"/>
            <a:endParaRPr dirty="0">
              <a:latin typeface="Sakkal Majalla" panose="02000000000000000000" pitchFamily="2" charset="-78"/>
              <a:cs typeface="Sakkal Majalla" panose="02000000000000000000" pitchFamily="2" charset="-78"/>
            </a:endParaRPr>
          </a:p>
          <a:p>
            <a:pPr rtl="1"/>
            <a:r>
              <a:rPr lang="ar-EG" dirty="0">
                <a:latin typeface="Sakkal Majalla" panose="02000000000000000000" pitchFamily="2" charset="-78"/>
                <a:cs typeface="Sakkal Majalla" panose="02000000000000000000" pitchFamily="2" charset="-78"/>
              </a:rPr>
              <a:t>تُعدُّ حزمة التدريب المُتقدم لفِرَق الاستجابة السريعة أحد مكونات برنامج تدريب فِرَق الاستجابة السريعة.</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Content Placeholder 2"/>
          <p:cNvSpPr txBox="1">
            <a:spLocks noGrp="1"/>
          </p:cNvSpPr>
          <p:nvPr>
            <p:ph type="body" sz="half" idx="1"/>
          </p:nvPr>
        </p:nvSpPr>
        <p:spPr>
          <a:xfrm>
            <a:off x="1524000" y="1247000"/>
            <a:ext cx="5580112" cy="4654072"/>
          </a:xfrm>
          <a:prstGeom prst="rect">
            <a:avLst/>
          </a:prstGeom>
        </p:spPr>
        <p:txBody>
          <a:bodyPr rtlCol="1"/>
          <a:lstStyle/>
          <a:p>
            <a:pPr rtl="1"/>
            <a:r>
              <a:rPr dirty="0" err="1">
                <a:latin typeface="Sakkal Majalla" panose="02000000000000000000" pitchFamily="2" charset="-78"/>
                <a:cs typeface="Sakkal Majalla" panose="02000000000000000000" pitchFamily="2" charset="-78"/>
              </a:rPr>
              <a:t>باستخدام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محدودة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سيقوم</a:t>
            </a:r>
            <a:r>
              <a:rPr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فريقك</a:t>
            </a:r>
            <a:r>
              <a:rPr b="1"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بتصميم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هيكل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يحمي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البيضة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النيئة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الانكسار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إسقاطها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ارتفاع</a:t>
            </a:r>
            <a:r>
              <a:rPr lang="ar-EG" dirty="0">
                <a:latin typeface="Sakkal Majalla" panose="02000000000000000000" pitchFamily="2" charset="-78"/>
                <a:cs typeface="Sakkal Majalla" panose="02000000000000000000" pitchFamily="2" charset="-78"/>
              </a:rPr>
              <a:t>.</a:t>
            </a:r>
            <a:endParaRPr lang="hu-HU" dirty="0">
              <a:latin typeface="Sakkal Majalla" panose="02000000000000000000" pitchFamily="2" charset="-78"/>
              <a:cs typeface="Sakkal Majalla" panose="02000000000000000000" pitchFamily="2" charset="-78"/>
            </a:endParaRP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ويفوز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يسقط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البيضة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بفريقه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تنكسر</a:t>
            </a:r>
            <a:r>
              <a:rPr dirty="0">
                <a:latin typeface="Sakkal Majalla" panose="02000000000000000000" pitchFamily="2" charset="-78"/>
                <a:cs typeface="Sakkal Majalla" panose="02000000000000000000" pitchFamily="2" charset="-78"/>
              </a:rPr>
              <a:t>.</a:t>
            </a:r>
          </a:p>
        </p:txBody>
      </p:sp>
      <p:pic>
        <p:nvPicPr>
          <p:cNvPr id="295" name="Picture 2" descr="Picture 2"/>
          <p:cNvPicPr>
            <a:picLocks noChangeAspect="1"/>
          </p:cNvPicPr>
          <p:nvPr/>
        </p:nvPicPr>
        <p:blipFill>
          <a:blip r:embed="rId2"/>
          <a:stretch>
            <a:fillRect/>
          </a:stretch>
        </p:blipFill>
        <p:spPr>
          <a:xfrm rot="5400000">
            <a:off x="6216615" y="2099080"/>
            <a:ext cx="5333050" cy="2664297"/>
          </a:xfrm>
          <a:prstGeom prst="rect">
            <a:avLst/>
          </a:prstGeom>
          <a:ln w="12700">
            <a:miter lim="400000"/>
          </a:ln>
        </p:spPr>
      </p:pic>
      <p:sp>
        <p:nvSpPr>
          <p:cNvPr id="296" name="TextBox 4"/>
          <p:cNvSpPr txBox="1"/>
          <p:nvPr/>
        </p:nvSpPr>
        <p:spPr>
          <a:xfrm>
            <a:off x="320743" y="-7627"/>
            <a:ext cx="4708458"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المهمة</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Content Placeholder 2"/>
          <p:cNvSpPr txBox="1">
            <a:spLocks noGrp="1"/>
          </p:cNvSpPr>
          <p:nvPr>
            <p:ph type="body" idx="1"/>
          </p:nvPr>
        </p:nvSpPr>
        <p:spPr>
          <a:xfrm>
            <a:off x="4070351" y="404664"/>
            <a:ext cx="7529515" cy="5985027"/>
          </a:xfrm>
          <a:prstGeom prst="rect">
            <a:avLst/>
          </a:prstGeom>
          <a:ln w="12700">
            <a:miter lim="400000"/>
          </a:ln>
        </p:spPr>
        <p:txBody>
          <a:bodyPr lIns="45719" rIns="45719" rtlCol="1">
            <a:normAutofit/>
          </a:bodyPr>
          <a:lstStyle/>
          <a:p>
            <a:pPr marL="342900" indent="-342900" rtl="1">
              <a:buClr>
                <a:schemeClr val="accent3"/>
              </a:buClr>
              <a:buFont typeface="Arial" panose="020B0604020202020204" pitchFamily="34" charset="0"/>
              <a:buChar char="•"/>
            </a:pPr>
            <a:r>
              <a:rPr dirty="0" err="1">
                <a:latin typeface="Sakkal Majalla" panose="02000000000000000000" pitchFamily="2" charset="-78"/>
                <a:cs typeface="Sakkal Majalla" panose="02000000000000000000" pitchFamily="2" charset="-78"/>
              </a:rPr>
              <a:t>ستُقدم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إليك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لتساعدك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إنجاز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10 </a:t>
            </a:r>
            <a:r>
              <a:rPr dirty="0" err="1">
                <a:latin typeface="Sakkal Majalla" panose="02000000000000000000" pitchFamily="2" charset="-78"/>
                <a:cs typeface="Sakkal Majalla" panose="02000000000000000000" pitchFamily="2" charset="-78"/>
              </a:rPr>
              <a:t>دقائق</a:t>
            </a:r>
            <a:r>
              <a:rPr dirty="0">
                <a:latin typeface="Sakkal Majalla" panose="02000000000000000000" pitchFamily="2" charset="-78"/>
                <a:cs typeface="Sakkal Majalla" panose="02000000000000000000" pitchFamily="2" charset="-78"/>
              </a:rPr>
              <a:t>.</a:t>
            </a:r>
            <a:br>
              <a:rPr lang="hu-HU" dirty="0">
                <a:latin typeface="Sakkal Majalla" panose="02000000000000000000" pitchFamily="2" charset="-78"/>
                <a:cs typeface="Sakkal Majalla" panose="02000000000000000000" pitchFamily="2" charset="-78"/>
              </a:rPr>
            </a:br>
            <a:endParaRPr dirty="0">
              <a:latin typeface="Sakkal Majalla" panose="02000000000000000000" pitchFamily="2" charset="-78"/>
              <a:cs typeface="Sakkal Majalla" panose="02000000000000000000" pitchFamily="2" charset="-78"/>
            </a:endParaRPr>
          </a:p>
          <a:p>
            <a:pPr marL="342900" indent="-342900" rtl="1">
              <a:buClr>
                <a:schemeClr val="accent3"/>
              </a:buClr>
              <a:buFont typeface="Arial" panose="020B0604020202020204" pitchFamily="34" charset="0"/>
              <a:buChar char="•"/>
            </a:pPr>
            <a:r>
              <a:rPr dirty="0" err="1">
                <a:latin typeface="Sakkal Majalla" panose="02000000000000000000" pitchFamily="2" charset="-78"/>
                <a:cs typeface="Sakkal Majalla" panose="02000000000000000000" pitchFamily="2" charset="-78"/>
              </a:rPr>
              <a:t>ستُسقط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البيضة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والهيكل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الواقي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ارتفاع</a:t>
            </a:r>
            <a:r>
              <a:rPr dirty="0">
                <a:latin typeface="Sakkal Majalla" panose="02000000000000000000" pitchFamily="2" charset="-78"/>
                <a:cs typeface="Sakkal Majalla" panose="02000000000000000000" pitchFamily="2" charset="-78"/>
              </a:rPr>
              <a:t>.</a:t>
            </a:r>
            <a:br>
              <a:rPr lang="hu-HU" dirty="0">
                <a:latin typeface="Sakkal Majalla" panose="02000000000000000000" pitchFamily="2" charset="-78"/>
                <a:cs typeface="Sakkal Majalla" panose="02000000000000000000" pitchFamily="2" charset="-78"/>
              </a:rPr>
            </a:br>
            <a:endParaRPr dirty="0">
              <a:latin typeface="Sakkal Majalla" panose="02000000000000000000" pitchFamily="2" charset="-78"/>
              <a:cs typeface="Sakkal Majalla" panose="02000000000000000000" pitchFamily="2" charset="-78"/>
            </a:endParaRPr>
          </a:p>
          <a:p>
            <a:pPr marL="342900" indent="-342900" rtl="1">
              <a:buClr>
                <a:schemeClr val="accent3"/>
              </a:buClr>
              <a:buFont typeface="Arial" panose="020B0604020202020204" pitchFamily="34" charset="0"/>
              <a:buChar char="•"/>
            </a:pPr>
            <a:r>
              <a:rPr dirty="0" err="1">
                <a:latin typeface="Sakkal Majalla" panose="02000000000000000000" pitchFamily="2" charset="-78"/>
                <a:cs typeface="Sakkal Majalla" panose="02000000000000000000" pitchFamily="2" charset="-78"/>
              </a:rPr>
              <a:t>يفوز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يحافظ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البيضة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سليمة</a:t>
            </a:r>
            <a:r>
              <a:rPr dirty="0">
                <a:latin typeface="Sakkal Majalla" panose="02000000000000000000" pitchFamily="2" charset="-78"/>
                <a:cs typeface="Sakkal Majalla" panose="02000000000000000000" pitchFamily="2" charset="-78"/>
              </a:rPr>
              <a:t> </a:t>
            </a:r>
            <a:r>
              <a:rPr lang="en-US"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مكسورة</a:t>
            </a:r>
            <a:r>
              <a:rPr lang="en-US" dirty="0">
                <a:latin typeface="Sakkal Majalla" panose="02000000000000000000" pitchFamily="2" charset="-78"/>
                <a:cs typeface="Sakkal Majalla" panose="02000000000000000000" pitchFamily="2" charset="-78"/>
              </a:rPr>
              <a:t>(</a:t>
            </a:r>
            <a:r>
              <a:rPr lang="ar-EG" dirty="0">
                <a:latin typeface="Sakkal Majalla" panose="02000000000000000000" pitchFamily="2" charset="-78"/>
                <a:cs typeface="Sakkal Majalla" panose="02000000000000000000" pitchFamily="2" charset="-78"/>
              </a:rPr>
              <a:t>.</a:t>
            </a:r>
            <a:br>
              <a:rPr lang="hu-HU" dirty="0">
                <a:latin typeface="Sakkal Majalla" panose="02000000000000000000" pitchFamily="2" charset="-78"/>
                <a:cs typeface="Sakkal Majalla" panose="02000000000000000000" pitchFamily="2" charset="-78"/>
              </a:rPr>
            </a:br>
            <a:endParaRPr dirty="0">
              <a:latin typeface="Sakkal Majalla" panose="02000000000000000000" pitchFamily="2" charset="-78"/>
              <a:cs typeface="Sakkal Majalla" panose="02000000000000000000" pitchFamily="2" charset="-78"/>
            </a:endParaRPr>
          </a:p>
          <a:p>
            <a:pPr marL="342900" indent="-342900" rtl="1">
              <a:buClr>
                <a:schemeClr val="accent3"/>
              </a:buClr>
              <a:buFont typeface="Arial" panose="020B0604020202020204" pitchFamily="34" charset="0"/>
              <a:buChar char="•"/>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التعادل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يفوز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p>
        </p:txBody>
      </p:sp>
      <p:sp>
        <p:nvSpPr>
          <p:cNvPr id="299" name="TextBox 1"/>
          <p:cNvSpPr txBox="1"/>
          <p:nvPr/>
        </p:nvSpPr>
        <p:spPr>
          <a:xfrm>
            <a:off x="408214" y="762464"/>
            <a:ext cx="2880045"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rtlCol="1" anchor="t">
            <a:spAutoFit/>
          </a:bodyPr>
          <a:lstStyle>
            <a:lvl1pPr algn="r" rtl="1">
              <a:defRPr sz="3200">
                <a:solidFill>
                  <a:srgbClr val="FFFFFF"/>
                </a:solidFill>
                <a:latin typeface="Source Sans Pro Bold"/>
                <a:ea typeface="Source Sans Pro Bold"/>
                <a:cs typeface="Source Sans Pro Bold"/>
                <a:sym typeface="Source Sans Pro Bold"/>
              </a:defRPr>
            </a:lvl1pPr>
          </a:lstStyle>
          <a:p>
            <a:pPr algn="ctr" rtl="1"/>
            <a:r>
              <a:rPr lang="ar" b="1">
                <a:latin typeface="Sakkal Majalla" panose="02000000000000000000" pitchFamily="2" charset="-78"/>
                <a:cs typeface="Sakkal Majalla" panose="02000000000000000000" pitchFamily="2" charset="-78"/>
              </a:rPr>
              <a:t>التعليمات</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Rectangle 2"/>
          <p:cNvSpPr txBox="1"/>
          <p:nvPr/>
        </p:nvSpPr>
        <p:spPr>
          <a:xfrm>
            <a:off x="3424935" y="2055555"/>
            <a:ext cx="8189481" cy="360098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342900" indent="-342900" rtl="1">
              <a:spcBef>
                <a:spcPts val="18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سارت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نحوٍ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يتعلق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الجماعي</a:t>
            </a:r>
            <a:r>
              <a:rPr dirty="0">
                <a:latin typeface="Sakkal Majalla" panose="02000000000000000000" pitchFamily="2" charset="-78"/>
                <a:cs typeface="Sakkal Majalla" panose="02000000000000000000" pitchFamily="2" charset="-78"/>
              </a:rPr>
              <a:t>؟</a:t>
            </a:r>
          </a:p>
          <a:p>
            <a:pPr marL="342900" indent="-342900" rtl="1">
              <a:spcBef>
                <a:spcPts val="18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تغيرت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تصميماتكم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تطورت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بمرور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الوقت</a:t>
            </a:r>
            <a:r>
              <a:rPr dirty="0">
                <a:latin typeface="Sakkal Majalla" panose="02000000000000000000" pitchFamily="2" charset="-78"/>
                <a:cs typeface="Sakkal Majalla" panose="02000000000000000000" pitchFamily="2" charset="-78"/>
              </a:rPr>
              <a:t>؟</a:t>
            </a:r>
          </a:p>
          <a:p>
            <a:pPr marL="342900" indent="-342900" rtl="1">
              <a:spcBef>
                <a:spcPts val="18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خصائص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القيادة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الرشيدة</a:t>
            </a:r>
            <a:r>
              <a:rPr dirty="0">
                <a:latin typeface="Sakkal Majalla" panose="02000000000000000000" pitchFamily="2" charset="-78"/>
                <a:cs typeface="Sakkal Majalla" panose="02000000000000000000" pitchFamily="2" charset="-78"/>
              </a:rPr>
              <a:t>؟</a:t>
            </a:r>
          </a:p>
          <a:p>
            <a:pPr marL="342900" indent="-342900" rtl="1">
              <a:spcBef>
                <a:spcPts val="18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هناك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مساهمات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مفيدة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اللعب</a:t>
            </a:r>
            <a:r>
              <a:rPr dirty="0">
                <a:latin typeface="Sakkal Majalla" panose="02000000000000000000" pitchFamily="2" charset="-78"/>
                <a:cs typeface="Sakkal Majalla" panose="02000000000000000000" pitchFamily="2" charset="-78"/>
              </a:rPr>
              <a:t>؟ </a:t>
            </a:r>
          </a:p>
          <a:p>
            <a:pPr marL="342900" indent="-342900" rtl="1">
              <a:spcBef>
                <a:spcPts val="18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ستفعلون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شيئًا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القادمة</a:t>
            </a:r>
            <a:r>
              <a:rPr dirty="0">
                <a:latin typeface="Sakkal Majalla" panose="02000000000000000000" pitchFamily="2" charset="-78"/>
                <a:cs typeface="Sakkal Majalla" panose="02000000000000000000" pitchFamily="2" charset="-78"/>
              </a:rPr>
              <a:t>؟</a:t>
            </a:r>
          </a:p>
          <a:p>
            <a:pPr rtl="1">
              <a:defRPr sz="2400">
                <a:latin typeface="Source Sans Pro Regular"/>
                <a:ea typeface="Source Sans Pro Regular"/>
                <a:cs typeface="Source Sans Pro Regular"/>
                <a:sym typeface="Source Sans Pro Regular"/>
              </a:defRPr>
            </a:pPr>
            <a:r>
              <a:rPr dirty="0">
                <a:latin typeface="Sakkal Majalla" panose="02000000000000000000" pitchFamily="2" charset="-78"/>
                <a:cs typeface="Sakkal Majalla" panose="02000000000000000000" pitchFamily="2" charset="-78"/>
              </a:rPr>
              <a:t> </a:t>
            </a:r>
          </a:p>
          <a:p>
            <a:pPr rtl="1">
              <a:defRPr sz="2400">
                <a:latin typeface="Source Sans Pro Regular"/>
                <a:ea typeface="Source Sans Pro Regular"/>
                <a:cs typeface="Source Sans Pro Regular"/>
                <a:sym typeface="Source Sans Pro Regular"/>
              </a:defRPr>
            </a:pPr>
            <a:r>
              <a:rPr dirty="0">
                <a:latin typeface="Sakkal Majalla" panose="02000000000000000000" pitchFamily="2" charset="-78"/>
                <a:cs typeface="Sakkal Majalla" panose="02000000000000000000" pitchFamily="2" charset="-78"/>
              </a:rPr>
              <a:t> </a:t>
            </a:r>
          </a:p>
        </p:txBody>
      </p:sp>
      <p:sp>
        <p:nvSpPr>
          <p:cNvPr id="2" name="Title 1">
            <a:extLst>
              <a:ext uri="{FF2B5EF4-FFF2-40B4-BE49-F238E27FC236}">
                <a16:creationId xmlns:a16="http://schemas.microsoft.com/office/drawing/2014/main" id="{3961921F-E201-424A-993D-0AF512150499}"/>
              </a:ext>
            </a:extLst>
          </p:cNvPr>
          <p:cNvSpPr>
            <a:spLocks noGrp="1"/>
          </p:cNvSpPr>
          <p:nvPr>
            <p:ph type="title"/>
          </p:nvPr>
        </p:nvSpPr>
        <p:spPr>
          <a:xfrm>
            <a:off x="-214914" y="-123222"/>
            <a:ext cx="3264195" cy="1932377"/>
          </a:xfrm>
        </p:spPr>
        <p:txBody>
          <a:bodyPr rtlCol="1"/>
          <a:lstStyle/>
          <a:p>
            <a:pPr rtl="1"/>
            <a:r>
              <a:rPr lang="ar" dirty="0">
                <a:latin typeface="Sakkal Majalla" panose="02000000000000000000" pitchFamily="2" charset="-78"/>
                <a:cs typeface="Sakkal Majalla" panose="02000000000000000000" pitchFamily="2" charset="-78"/>
              </a:rPr>
              <a:t>أسئلة لاستخلاص المعلومات</a:t>
            </a:r>
            <a:endParaRPr lang="en-US"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Title 3"/>
          <p:cNvSpPr txBox="1"/>
          <p:nvPr/>
        </p:nvSpPr>
        <p:spPr>
          <a:xfrm>
            <a:off x="3189392" y="1431370"/>
            <a:ext cx="6080760" cy="8572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ctr" defTabSz="162744"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sz="4800" b="1" dirty="0">
                <a:latin typeface="Sakkal Majalla" panose="02000000000000000000" pitchFamily="2" charset="-78"/>
                <a:cs typeface="Sakkal Majalla" panose="02000000000000000000" pitchFamily="2" charset="-78"/>
              </a:rPr>
              <a:t>تهانينا </a:t>
            </a:r>
          </a:p>
        </p:txBody>
      </p:sp>
      <p:sp>
        <p:nvSpPr>
          <p:cNvPr id="2" name="TextBox 1">
            <a:extLst>
              <a:ext uri="{FF2B5EF4-FFF2-40B4-BE49-F238E27FC236}">
                <a16:creationId xmlns:a16="http://schemas.microsoft.com/office/drawing/2014/main" id="{111A0570-85CA-7115-7D49-C6B08E338146}"/>
              </a:ext>
            </a:extLst>
          </p:cNvPr>
          <p:cNvSpPr txBox="1"/>
          <p:nvPr/>
        </p:nvSpPr>
        <p:spPr>
          <a:xfrm>
            <a:off x="4378960" y="2225040"/>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m="http://schemas.openxmlformats.org/officeDocument/2006/math" xmlns:a14="http://schemas.microsoft.com/office/drawing/2010/main"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Title 2"/>
          <p:cNvSpPr txBox="1">
            <a:spLocks noGrp="1"/>
          </p:cNvSpPr>
          <p:nvPr>
            <p:ph type="title"/>
          </p:nvPr>
        </p:nvSpPr>
        <p:spPr>
          <a:xfrm>
            <a:off x="458805" y="1056406"/>
            <a:ext cx="4751370" cy="2410276"/>
          </a:xfrm>
          <a:prstGeom prst="rect">
            <a:avLst/>
          </a:prstGeom>
        </p:spPr>
        <p:txBody>
          <a:bodyPr rtlCol="1"/>
          <a:lstStyle/>
          <a:p>
            <a:pPr rtl="1">
              <a:spcBef>
                <a:spcPts val="700"/>
              </a:spcBef>
            </a:pPr>
            <a:r>
              <a:rPr lang="ar" b="1" dirty="0">
                <a:latin typeface="Sakkal Majalla" panose="02000000000000000000" pitchFamily="2" charset="-78"/>
                <a:cs typeface="Sakkal Majalla" panose="02000000000000000000" pitchFamily="2" charset="-78"/>
              </a:rPr>
              <a:t>نشاط بناء الفريق </a:t>
            </a:r>
            <a:br>
              <a:rPr lang="fr-F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2) حقل الألغام</a:t>
            </a:r>
          </a:p>
        </p:txBody>
      </p:sp>
      <p:sp>
        <p:nvSpPr>
          <p:cNvPr id="306" name="TextBox 1"/>
          <p:cNvSpPr txBox="1"/>
          <p:nvPr/>
        </p:nvSpPr>
        <p:spPr>
          <a:xfrm>
            <a:off x="5207801" y="3596213"/>
            <a:ext cx="3046709"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3200">
                <a:solidFill>
                  <a:srgbClr val="002060"/>
                </a:solidFill>
                <a:latin typeface="Source Sans Pro Bold"/>
                <a:ea typeface="Source Sans Pro Bold"/>
                <a:cs typeface="Source Sans Pro Bold"/>
                <a:sym typeface="Source Sans Pro Bold"/>
              </a:defRPr>
            </a:lvl1pPr>
          </a:lstStyle>
          <a:p>
            <a:pPr rtl="1"/>
            <a:r>
              <a:rPr dirty="0" err="1">
                <a:latin typeface="Sakkal Majalla" panose="02000000000000000000" pitchFamily="2" charset="-78"/>
                <a:cs typeface="Sakkal Majalla" panose="02000000000000000000" pitchFamily="2" charset="-78"/>
              </a:rPr>
              <a:t>المدة</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الزمنية</a:t>
            </a:r>
            <a:r>
              <a:rPr lang="ar-EG">
                <a:latin typeface="Sakkal Majalla" panose="02000000000000000000" pitchFamily="2" charset="-78"/>
                <a:cs typeface="Sakkal Majalla" panose="02000000000000000000" pitchFamily="2" charset="-78"/>
              </a:rPr>
              <a:t>: </a:t>
            </a:r>
            <a:r>
              <a:rPr>
                <a:latin typeface="Sakkal Majalla" panose="02000000000000000000" pitchFamily="2" charset="-78"/>
                <a:cs typeface="Sakkal Majalla" panose="02000000000000000000" pitchFamily="2" charset="-78"/>
              </a:rPr>
              <a:t>45</a:t>
            </a:r>
            <a:r>
              <a:rPr lang="ar-EG">
                <a:latin typeface="Sakkal Majalla" panose="02000000000000000000" pitchFamily="2" charset="-78"/>
                <a:cs typeface="Sakkal Majalla" panose="02000000000000000000" pitchFamily="2" charset="-78"/>
              </a:rPr>
              <a:t> </a:t>
            </a:r>
            <a:r>
              <a:rPr>
                <a:latin typeface="Sakkal Majalla" panose="02000000000000000000" pitchFamily="2" charset="-78"/>
                <a:cs typeface="Sakkal Majalla" panose="02000000000000000000" pitchFamily="2" charset="-78"/>
              </a:rPr>
              <a:t>دقيقة</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Rectangle 1"/>
          <p:cNvSpPr txBox="1"/>
          <p:nvPr/>
        </p:nvSpPr>
        <p:spPr>
          <a:xfrm>
            <a:off x="1170307" y="908719"/>
            <a:ext cx="9851385" cy="48013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342900" indent="-342900" rtl="1">
              <a:buClr>
                <a:schemeClr val="accent3"/>
              </a:buClr>
              <a:buSzPct val="100000"/>
              <a:buAutoNum type="arabicParenR"/>
              <a:defRPr sz="2200">
                <a:solidFill>
                  <a:srgbClr val="002060"/>
                </a:solidFill>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يتعين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المشاركين</a:t>
            </a:r>
            <a:r>
              <a:rPr dirty="0">
                <a:latin typeface="Sakkal Majalla" panose="02000000000000000000" pitchFamily="2" charset="-78"/>
                <a:cs typeface="Sakkal Majalla" panose="02000000000000000000" pitchFamily="2" charset="-78"/>
              </a:rPr>
              <a:t> </a:t>
            </a:r>
            <a:r>
              <a:rPr sz="2200" dirty="0" err="1">
                <a:solidFill>
                  <a:schemeClr val="accent3"/>
                </a:solidFill>
                <a:latin typeface="Sakkal Majalla" panose="02000000000000000000" pitchFamily="2" charset="-78"/>
                <a:ea typeface="Source Sans Pro Regular"/>
                <a:cs typeface="Sakkal Majalla" panose="02000000000000000000" pitchFamily="2" charset="-78"/>
              </a:rPr>
              <a:t>عبور</a:t>
            </a:r>
            <a:r>
              <a:rPr sz="2200" dirty="0">
                <a:solidFill>
                  <a:schemeClr val="accent3"/>
                </a:solidFill>
                <a:latin typeface="Sakkal Majalla" panose="02000000000000000000" pitchFamily="2" charset="-78"/>
                <a:ea typeface="Source Sans Pro Regular"/>
                <a:cs typeface="Sakkal Majalla" panose="02000000000000000000" pitchFamily="2" charset="-78"/>
              </a:rPr>
              <a:t> </a:t>
            </a:r>
            <a:r>
              <a:rPr sz="2200" dirty="0" err="1">
                <a:solidFill>
                  <a:schemeClr val="accent3"/>
                </a:solidFill>
                <a:latin typeface="Sakkal Majalla" panose="02000000000000000000" pitchFamily="2" charset="-78"/>
                <a:ea typeface="Source Sans Pro Regular"/>
                <a:cs typeface="Sakkal Majalla" panose="02000000000000000000" pitchFamily="2" charset="-78"/>
              </a:rPr>
              <a:t>حقل</a:t>
            </a:r>
            <a:r>
              <a:rPr sz="2200" dirty="0">
                <a:solidFill>
                  <a:schemeClr val="accent3"/>
                </a:solidFill>
                <a:latin typeface="Sakkal Majalla" panose="02000000000000000000" pitchFamily="2" charset="-78"/>
                <a:ea typeface="Source Sans Pro Regular"/>
                <a:cs typeface="Sakkal Majalla" panose="02000000000000000000" pitchFamily="2" charset="-78"/>
              </a:rPr>
              <a:t> </a:t>
            </a:r>
            <a:r>
              <a:rPr sz="2200" err="1">
                <a:solidFill>
                  <a:schemeClr val="accent3"/>
                </a:solidFill>
                <a:latin typeface="Sakkal Majalla" panose="02000000000000000000" pitchFamily="2" charset="-78"/>
                <a:ea typeface="Source Sans Pro Regular"/>
                <a:cs typeface="Sakkal Majalla" panose="02000000000000000000" pitchFamily="2" charset="-78"/>
              </a:rPr>
              <a:t>الألغام</a:t>
            </a:r>
            <a:r>
              <a:rPr>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rtl="1">
              <a:buClr>
                <a:schemeClr val="accent3"/>
              </a:buClr>
              <a:buSzPct val="100000"/>
              <a:buAutoNum type="arabicParenR"/>
              <a:defRPr sz="2200">
                <a:solidFill>
                  <a:srgbClr val="002060"/>
                </a:solidFill>
                <a:latin typeface="Source Sans Pro Regular"/>
                <a:ea typeface="Source Sans Pro Regular"/>
                <a:cs typeface="Source Sans Pro Regular"/>
                <a:sym typeface="Source Sans Pro Regular"/>
              </a:defRPr>
            </a:pPr>
            <a:endParaRPr dirty="0">
              <a:solidFill>
                <a:srgbClr val="548235"/>
              </a:solidFill>
              <a:latin typeface="Sakkal Majalla" panose="02000000000000000000" pitchFamily="2" charset="-78"/>
              <a:cs typeface="Sakkal Majalla" panose="02000000000000000000" pitchFamily="2" charset="-78"/>
            </a:endParaRPr>
          </a:p>
          <a:p>
            <a:pPr marL="342900" indent="-342900" rtl="1">
              <a:buClr>
                <a:schemeClr val="accent3"/>
              </a:buClr>
              <a:buSzPct val="100000"/>
              <a:buAutoNum type="arabicParenR" startAt="2"/>
              <a:defRPr sz="2200">
                <a:solidFill>
                  <a:srgbClr val="002060"/>
                </a:solidFill>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ستختار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مجموعة</a:t>
            </a:r>
            <a:r>
              <a:rPr dirty="0">
                <a:latin typeface="Sakkal Majalla" panose="02000000000000000000" pitchFamily="2" charset="-78"/>
                <a:cs typeface="Sakkal Majalla" panose="02000000000000000000" pitchFamily="2" charset="-78"/>
              </a:rPr>
              <a:t> </a:t>
            </a:r>
            <a:r>
              <a:rPr sz="2200" dirty="0" err="1">
                <a:solidFill>
                  <a:schemeClr val="accent3"/>
                </a:solidFill>
                <a:latin typeface="Sakkal Majalla" panose="02000000000000000000" pitchFamily="2" charset="-78"/>
                <a:ea typeface="Source Sans Pro Regular"/>
                <a:cs typeface="Sakkal Majalla" panose="02000000000000000000" pitchFamily="2" charset="-78"/>
              </a:rPr>
              <a:t>مُرشدًا</a:t>
            </a:r>
            <a:r>
              <a:rPr lang="ar-EG"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يُسمح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للمرشد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بالرؤية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مسموح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بلمس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معصوبي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الدخول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الألغام</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rtl="1">
              <a:buClr>
                <a:schemeClr val="accent3"/>
              </a:buClr>
              <a:buSzPct val="100000"/>
              <a:buAutoNum type="arabicParenR" startAt="2"/>
              <a:defRPr sz="2200">
                <a:solidFill>
                  <a:srgbClr val="002060"/>
                </a:solidFill>
                <a:latin typeface="Source Sans Pro Regular"/>
                <a:ea typeface="Source Sans Pro Regular"/>
                <a:cs typeface="Source Sans Pro Regular"/>
                <a:sym typeface="Source Sans Pro Regular"/>
              </a:defRPr>
            </a:pPr>
            <a:endParaRPr dirty="0">
              <a:solidFill>
                <a:srgbClr val="000000"/>
              </a:solidFill>
              <a:latin typeface="Sakkal Majalla" panose="02000000000000000000" pitchFamily="2" charset="-78"/>
              <a:cs typeface="Sakkal Majalla" panose="02000000000000000000" pitchFamily="2" charset="-78"/>
            </a:endParaRPr>
          </a:p>
          <a:p>
            <a:pPr marL="342900" indent="-342900" rtl="1">
              <a:spcBef>
                <a:spcPts val="1200"/>
              </a:spcBef>
              <a:buClr>
                <a:schemeClr val="accent3"/>
              </a:buClr>
              <a:buSzPct val="100000"/>
              <a:buAutoNum type="arabicParenR" startAt="3"/>
              <a:defRPr sz="2200">
                <a:solidFill>
                  <a:srgbClr val="002060"/>
                </a:solidFill>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فيما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المرشد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باقي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المجموعة</a:t>
            </a:r>
            <a:r>
              <a:rPr dirty="0">
                <a:latin typeface="Sakkal Majalla" panose="02000000000000000000" pitchFamily="2" charset="-78"/>
                <a:cs typeface="Sakkal Majalla" panose="02000000000000000000" pitchFamily="2" charset="-78"/>
              </a:rPr>
              <a:t> </a:t>
            </a:r>
            <a:r>
              <a:rPr sz="2200" dirty="0" err="1">
                <a:solidFill>
                  <a:schemeClr val="accent3"/>
                </a:solidFill>
                <a:latin typeface="Sakkal Majalla" panose="02000000000000000000" pitchFamily="2" charset="-78"/>
                <a:ea typeface="Source Sans Pro Regular"/>
                <a:cs typeface="Sakkal Majalla" panose="02000000000000000000" pitchFamily="2" charset="-78"/>
              </a:rPr>
              <a:t>معصوبي</a:t>
            </a:r>
            <a:r>
              <a:rPr sz="2200" dirty="0">
                <a:solidFill>
                  <a:schemeClr val="accent3"/>
                </a:solidFill>
                <a:latin typeface="Sakkal Majalla" panose="02000000000000000000" pitchFamily="2" charset="-78"/>
                <a:ea typeface="Source Sans Pro Regular"/>
                <a:cs typeface="Sakkal Majalla" panose="02000000000000000000" pitchFamily="2" charset="-78"/>
              </a:rPr>
              <a:t> </a:t>
            </a:r>
            <a:r>
              <a:rPr sz="2200" dirty="0" err="1">
                <a:solidFill>
                  <a:schemeClr val="accent3"/>
                </a:solidFill>
                <a:latin typeface="Sakkal Majalla" panose="02000000000000000000" pitchFamily="2" charset="-78"/>
                <a:ea typeface="Source Sans Pro Regular"/>
                <a:cs typeface="Sakkal Majalla" panose="02000000000000000000" pitchFamily="2" charset="-78"/>
              </a:rPr>
              <a:t>الأعين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يُسمح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بالرؤية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التحدث</a:t>
            </a:r>
            <a:r>
              <a:rPr lang="ar-EG" dirty="0">
                <a:latin typeface="Sakkal Majalla" panose="02000000000000000000" pitchFamily="2" charset="-78"/>
                <a:cs typeface="Sakkal Majalla" panose="02000000000000000000" pitchFamily="2" charset="-78"/>
              </a:rPr>
              <a:t>.</a:t>
            </a:r>
          </a:p>
          <a:p>
            <a:pPr marL="342900" indent="-342900" rtl="1">
              <a:spcBef>
                <a:spcPts val="1200"/>
              </a:spcBef>
              <a:buClr>
                <a:schemeClr val="accent3"/>
              </a:buClr>
              <a:buSzPct val="100000"/>
              <a:buAutoNum type="arabicParenR" startAt="3"/>
              <a:defRPr sz="2200">
                <a:solidFill>
                  <a:srgbClr val="002060"/>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a:p>
            <a:pPr marL="342900" indent="-342900" rtl="1">
              <a:buClr>
                <a:schemeClr val="accent3"/>
              </a:buClr>
              <a:buSzPct val="100000"/>
              <a:buAutoNum type="arabicParenR" startAt="3"/>
              <a:defRPr sz="2200">
                <a:solidFill>
                  <a:srgbClr val="002060"/>
                </a:solidFill>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ستُمنح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دقائق</a:t>
            </a:r>
            <a:r>
              <a:rPr dirty="0">
                <a:latin typeface="Sakkal Majalla" panose="02000000000000000000" pitchFamily="2" charset="-78"/>
                <a:cs typeface="Sakkal Majalla" panose="02000000000000000000" pitchFamily="2" charset="-78"/>
              </a:rPr>
              <a:t> </a:t>
            </a:r>
            <a:r>
              <a:rPr sz="2200" dirty="0" err="1">
                <a:solidFill>
                  <a:schemeClr val="accent3"/>
                </a:solidFill>
                <a:latin typeface="Sakkal Majalla" panose="02000000000000000000" pitchFamily="2" charset="-78"/>
                <a:ea typeface="Source Sans Pro Regular"/>
                <a:cs typeface="Sakkal Majalla" panose="02000000000000000000" pitchFamily="2" charset="-78"/>
              </a:rPr>
              <a:t>لتخطيط</a:t>
            </a:r>
            <a:r>
              <a:rPr sz="2200" dirty="0">
                <a:solidFill>
                  <a:schemeClr val="accent3"/>
                </a:solidFill>
                <a:latin typeface="Sakkal Majalla" panose="02000000000000000000" pitchFamily="2" charset="-78"/>
                <a:ea typeface="Source Sans Pro Regular"/>
                <a:cs typeface="Sakkal Majalla" panose="02000000000000000000" pitchFamily="2" charset="-78"/>
              </a:rPr>
              <a:t> </a:t>
            </a:r>
            <a:r>
              <a:rPr sz="2200" dirty="0" err="1">
                <a:solidFill>
                  <a:schemeClr val="accent3"/>
                </a:solidFill>
                <a:latin typeface="Sakkal Majalla" panose="02000000000000000000" pitchFamily="2" charset="-78"/>
                <a:ea typeface="Source Sans Pro Regular"/>
                <a:cs typeface="Sakkal Majalla" panose="02000000000000000000" pitchFamily="2" charset="-78"/>
              </a:rPr>
              <a:t>وإعداد</a:t>
            </a:r>
            <a:r>
              <a:rPr sz="2200" dirty="0">
                <a:solidFill>
                  <a:schemeClr val="accent3"/>
                </a:solidFill>
                <a:latin typeface="Sakkal Majalla" panose="02000000000000000000" pitchFamily="2" charset="-78"/>
                <a:ea typeface="Source Sans Pro Regular"/>
                <a:cs typeface="Sakkal Majalla" panose="02000000000000000000" pitchFamily="2" charset="-78"/>
              </a:rPr>
              <a:t> </a:t>
            </a:r>
            <a:r>
              <a:rPr sz="2200" dirty="0" err="1">
                <a:solidFill>
                  <a:schemeClr val="accent3"/>
                </a:solidFill>
                <a:latin typeface="Sakkal Majalla" panose="02000000000000000000" pitchFamily="2" charset="-78"/>
                <a:ea typeface="Source Sans Pro Regular"/>
                <a:cs typeface="Sakkal Majalla" panose="02000000000000000000" pitchFamily="2" charset="-78"/>
              </a:rPr>
              <a:t>استراتيجية</a:t>
            </a:r>
            <a:r>
              <a:rPr sz="2200" dirty="0">
                <a:solidFill>
                  <a:schemeClr val="accent3"/>
                </a:solidFill>
                <a:latin typeface="Sakkal Majalla" panose="02000000000000000000" pitchFamily="2" charset="-78"/>
                <a:ea typeface="Source Sans Pro Regular"/>
                <a:cs typeface="Sakkal Majalla" panose="02000000000000000000" pitchFamily="2" charset="-78"/>
              </a:rPr>
              <a:t> </a:t>
            </a:r>
            <a:r>
              <a:rPr sz="2200" dirty="0" err="1">
                <a:solidFill>
                  <a:schemeClr val="accent3"/>
                </a:solidFill>
                <a:latin typeface="Sakkal Majalla" panose="02000000000000000000" pitchFamily="2" charset="-78"/>
                <a:ea typeface="Source Sans Pro Regular"/>
                <a:cs typeface="Sakkal Majalla" panose="02000000000000000000" pitchFamily="2" charset="-78"/>
              </a:rPr>
              <a:t>التواصل</a:t>
            </a:r>
            <a:r>
              <a:rPr sz="2200" dirty="0">
                <a:solidFill>
                  <a:schemeClr val="accent3"/>
                </a:solidFill>
                <a:latin typeface="Sakkal Majalla" panose="02000000000000000000" pitchFamily="2" charset="-78"/>
                <a:ea typeface="Source Sans Pro Regular"/>
                <a:cs typeface="Sakkal Majalla" panose="02000000000000000000" pitchFamily="2" charset="-78"/>
              </a:rPr>
              <a:t> </a:t>
            </a:r>
            <a:r>
              <a:rPr sz="2200" dirty="0" err="1">
                <a:solidFill>
                  <a:schemeClr val="accent3"/>
                </a:solidFill>
                <a:latin typeface="Sakkal Majalla" panose="02000000000000000000" pitchFamily="2" charset="-78"/>
                <a:ea typeface="Source Sans Pro Regular"/>
                <a:cs typeface="Sakkal Majalla" panose="02000000000000000000" pitchFamily="2" charset="-78"/>
              </a:rPr>
              <a:t>الخاصة</a:t>
            </a:r>
            <a:r>
              <a:rPr sz="2200" dirty="0">
                <a:solidFill>
                  <a:schemeClr val="accent3"/>
                </a:solidFill>
                <a:latin typeface="Sakkal Majalla" panose="02000000000000000000" pitchFamily="2" charset="-78"/>
                <a:ea typeface="Source Sans Pro Regular"/>
                <a:cs typeface="Sakkal Majalla" panose="02000000000000000000" pitchFamily="2" charset="-78"/>
              </a:rPr>
              <a:t> </a:t>
            </a:r>
            <a:r>
              <a:rPr sz="2200" dirty="0" err="1">
                <a:solidFill>
                  <a:schemeClr val="accent3"/>
                </a:solidFill>
                <a:latin typeface="Sakkal Majalla" panose="02000000000000000000" pitchFamily="2" charset="-78"/>
                <a:ea typeface="Source Sans Pro Regular"/>
                <a:cs typeface="Sakkal Majalla" panose="02000000000000000000" pitchFamily="2" charset="-78"/>
              </a:rPr>
              <a:t>بها</a:t>
            </a:r>
            <a:r>
              <a:rPr dirty="0">
                <a:latin typeface="Sakkal Majalla" panose="02000000000000000000" pitchFamily="2" charset="-78"/>
                <a:cs typeface="Sakkal Majalla" panose="02000000000000000000" pitchFamily="2" charset="-78"/>
              </a:rPr>
              <a:t>.</a:t>
            </a:r>
          </a:p>
          <a:p>
            <a:pPr marL="342900" indent="-342900" rtl="1">
              <a:buClr>
                <a:schemeClr val="accent3"/>
              </a:buClr>
              <a:buSzPct val="100000"/>
              <a:buAutoNum type="arabicParenR" startAt="3"/>
              <a:defRPr sz="2200">
                <a:solidFill>
                  <a:srgbClr val="002060"/>
                </a:solidFill>
                <a:latin typeface="Source Sans Pro Regular"/>
                <a:ea typeface="Source Sans Pro Regular"/>
                <a:cs typeface="Source Sans Pro Regular"/>
                <a:sym typeface="Source Sans Pro Regular"/>
              </a:defRPr>
            </a:pPr>
            <a:endParaRPr dirty="0">
              <a:solidFill>
                <a:srgbClr val="000000"/>
              </a:solidFill>
              <a:latin typeface="Sakkal Majalla" panose="02000000000000000000" pitchFamily="2" charset="-78"/>
              <a:cs typeface="Sakkal Majalla" panose="02000000000000000000" pitchFamily="2" charset="-78"/>
            </a:endParaRPr>
          </a:p>
          <a:p>
            <a:pPr marL="342900" indent="-342900" rtl="1">
              <a:buClr>
                <a:schemeClr val="accent3"/>
              </a:buClr>
              <a:buSzPct val="100000"/>
              <a:buAutoNum type="arabicParenR" startAt="5"/>
              <a:defRPr sz="2200">
                <a:solidFill>
                  <a:srgbClr val="002060"/>
                </a:solidFill>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مستعدة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للبدء</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وعندما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تُطلق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إشارة</a:t>
            </a:r>
            <a:r>
              <a:rPr dirty="0">
                <a:latin typeface="Sakkal Majalla" panose="02000000000000000000" pitchFamily="2" charset="-78"/>
                <a:cs typeface="Sakkal Majalla" panose="02000000000000000000" pitchFamily="2" charset="-78"/>
              </a:rPr>
              <a:t> </a:t>
            </a:r>
            <a:r>
              <a:rPr sz="2200" dirty="0" err="1">
                <a:solidFill>
                  <a:schemeClr val="accent3"/>
                </a:solidFill>
                <a:latin typeface="Sakkal Majalla" panose="02000000000000000000" pitchFamily="2" charset="-78"/>
                <a:ea typeface="Source Sans Pro Regular"/>
                <a:cs typeface="Sakkal Majalla" panose="02000000000000000000" pitchFamily="2" charset="-78"/>
              </a:rPr>
              <a:t>البدء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تبدأ</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المجموعات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عبر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الألغام</a:t>
            </a:r>
            <a:r>
              <a:rPr dirty="0">
                <a:latin typeface="Sakkal Majalla" panose="02000000000000000000" pitchFamily="2" charset="-78"/>
                <a:cs typeface="Sakkal Majalla" panose="02000000000000000000" pitchFamily="2" charset="-78"/>
              </a:rPr>
              <a:t>.</a:t>
            </a:r>
          </a:p>
          <a:p>
            <a:pPr marL="342900" indent="-342900" rtl="1">
              <a:buClr>
                <a:schemeClr val="accent3"/>
              </a:buClr>
              <a:buSzPct val="100000"/>
              <a:buAutoNum type="arabicParenR" startAt="5"/>
              <a:defRPr sz="2200">
                <a:solidFill>
                  <a:srgbClr val="002060"/>
                </a:solidFill>
                <a:latin typeface="Source Sans Pro Regular"/>
                <a:ea typeface="Source Sans Pro Regular"/>
                <a:cs typeface="Source Sans Pro Regular"/>
                <a:sym typeface="Source Sans Pro Regular"/>
              </a:defRPr>
            </a:pPr>
            <a:endParaRPr dirty="0">
              <a:solidFill>
                <a:srgbClr val="000000"/>
              </a:solidFill>
              <a:latin typeface="Sakkal Majalla" panose="02000000000000000000" pitchFamily="2" charset="-78"/>
              <a:cs typeface="Sakkal Majalla" panose="02000000000000000000" pitchFamily="2" charset="-78"/>
            </a:endParaRPr>
          </a:p>
          <a:p>
            <a:pPr marL="342900" indent="-342900" rtl="1">
              <a:buClr>
                <a:schemeClr val="accent3"/>
              </a:buClr>
              <a:buSzPct val="100000"/>
              <a:buAutoNum type="arabicParenR" startAt="6"/>
              <a:defRPr sz="2200">
                <a:solidFill>
                  <a:srgbClr val="002060"/>
                </a:solidFill>
                <a:latin typeface="Source Sans Pro Regular"/>
                <a:ea typeface="Source Sans Pro Regular"/>
                <a:cs typeface="Source Sans Pro Regular"/>
                <a:sym typeface="Source Sans Pro Regular"/>
              </a:defRPr>
            </a:pPr>
            <a:r>
              <a:rPr dirty="0" err="1">
                <a:latin typeface="Sakkal Majalla" panose="02000000000000000000" pitchFamily="2" charset="-78"/>
                <a:cs typeface="Sakkal Majalla" panose="02000000000000000000" pitchFamily="2" charset="-78"/>
              </a:rPr>
              <a:t>ستُفرض</a:t>
            </a:r>
            <a:r>
              <a:rPr dirty="0">
                <a:latin typeface="Sakkal Majalla" panose="02000000000000000000" pitchFamily="2" charset="-78"/>
                <a:cs typeface="Sakkal Majalla" panose="02000000000000000000" pitchFamily="2" charset="-78"/>
              </a:rPr>
              <a:t> </a:t>
            </a:r>
            <a:r>
              <a:rPr sz="2200" dirty="0" err="1">
                <a:solidFill>
                  <a:schemeClr val="accent3"/>
                </a:solidFill>
                <a:latin typeface="Sakkal Majalla" panose="02000000000000000000" pitchFamily="2" charset="-78"/>
                <a:ea typeface="Source Sans Pro Regular"/>
                <a:cs typeface="Sakkal Majalla" panose="02000000000000000000" pitchFamily="2" charset="-78"/>
              </a:rPr>
              <a:t>عقوبة</a:t>
            </a:r>
            <a:r>
              <a:rPr sz="2200" dirty="0">
                <a:solidFill>
                  <a:schemeClr val="accent3"/>
                </a:solidFill>
                <a:latin typeface="Sakkal Majalla" panose="02000000000000000000" pitchFamily="2" charset="-78"/>
                <a:ea typeface="Source Sans Pro Regular"/>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lang="en-US"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لغ</a:t>
            </a:r>
            <a:r>
              <a:rPr sz="2200" dirty="0" err="1">
                <a:solidFill>
                  <a:srgbClr val="002060"/>
                </a:solidFill>
                <a:latin typeface="Sakkal Majalla" panose="02000000000000000000" pitchFamily="2" charset="-78"/>
                <a:cs typeface="Sakkal Majalla" panose="02000000000000000000" pitchFamily="2" charset="-78"/>
              </a:rPr>
              <a:t>م</a:t>
            </a:r>
            <a:r>
              <a:rPr lang="ar-MA" sz="2200" dirty="0">
                <a:solidFill>
                  <a:srgbClr val="002060"/>
                </a:solidFill>
                <a:latin typeface="Sakkal Majalla" panose="02000000000000000000" pitchFamily="2" charset="-78"/>
                <a:cs typeface="Sakkal Majalla" panose="02000000000000000000" pitchFamily="2" charset="-78"/>
              </a:rPr>
              <a:t>»</a:t>
            </a:r>
            <a:r>
              <a:rPr lang="ar-EG" sz="2200" dirty="0">
                <a:solidFill>
                  <a:srgbClr val="002060"/>
                </a:solidFill>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عبارة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خسارة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نقاط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أسوأ</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الأحوال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العودة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البداية</a:t>
            </a:r>
            <a:r>
              <a:rPr dirty="0">
                <a:latin typeface="Sakkal Majalla" panose="02000000000000000000" pitchFamily="2" charset="-78"/>
                <a:cs typeface="Sakkal Majalla" panose="02000000000000000000" pitchFamily="2" charset="-78"/>
              </a:rPr>
              <a:t>.</a:t>
            </a:r>
          </a:p>
        </p:txBody>
      </p:sp>
      <p:sp>
        <p:nvSpPr>
          <p:cNvPr id="310" name="TextBox 3"/>
          <p:cNvSpPr txBox="1"/>
          <p:nvPr/>
        </p:nvSpPr>
        <p:spPr>
          <a:xfrm>
            <a:off x="237063" y="50401"/>
            <a:ext cx="4771355"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التعليمات</a:t>
            </a:r>
          </a:p>
        </p:txBody>
      </p:sp>
    </p:spTree>
  </p:cSld>
  <p:clrMapOvr>
    <a:masterClrMapping/>
  </p:clrMapOvr>
  <p:transition spd="med"/>
</p:sld>
</file>

<file path=ppt/theme/theme1.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Calibri"/>
        <a:ea typeface="Calibri"/>
        <a:cs typeface="Calibri"/>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Calibri"/>
        <a:ea typeface="Calibri"/>
        <a:cs typeface="Calibri"/>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8E16683-7D35-46A6-BA61-4CDEC0E3FD60}">
  <ds:schemaRefs>
    <ds:schemaRef ds:uri="http://schemas.microsoft.com/sharepoint/v3/contenttype/forms"/>
  </ds:schemaRefs>
</ds:datastoreItem>
</file>

<file path=customXml/itemProps2.xml><?xml version="1.0" encoding="utf-8"?>
<ds:datastoreItem xmlns:ds="http://schemas.openxmlformats.org/officeDocument/2006/customXml" ds:itemID="{A198C72F-B213-4484-9CF6-F8F69EE19783}">
  <ds:schemaRefs>
    <ds:schemaRef ds:uri="http://purl.org/dc/elements/1.1/"/>
    <ds:schemaRef ds:uri="http://schemas.microsoft.com/office/2006/metadata/properties"/>
    <ds:schemaRef ds:uri="http://purl.org/dc/term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450f158c-397a-4a9d-b005-a44c92e0fccb"/>
    <ds:schemaRef ds:uri="http://www.w3.org/XML/1998/namespace"/>
    <ds:schemaRef ds:uri="http://purl.org/dc/dcmitype/"/>
  </ds:schemaRefs>
</ds:datastoreItem>
</file>

<file path=customXml/itemProps3.xml><?xml version="1.0" encoding="utf-8"?>
<ds:datastoreItem xmlns:ds="http://schemas.openxmlformats.org/officeDocument/2006/customXml" ds:itemID="{CDB75F4C-18A5-4BC4-825B-DD1E5F5BE5EE}"/>
</file>

<file path=docProps/app.xml><?xml version="1.0" encoding="utf-8"?>
<Properties xmlns="http://schemas.openxmlformats.org/officeDocument/2006/extended-properties" xmlns:vt="http://schemas.openxmlformats.org/officeDocument/2006/docPropsVTypes">
  <TotalTime>1801</TotalTime>
  <Words>548</Words>
  <Application>Microsoft Office PowerPoint</Application>
  <PresentationFormat>Grand écran</PresentationFormat>
  <Paragraphs>109</Paragraphs>
  <Slides>16</Slides>
  <Notes>1</Notes>
  <HiddenSlides>0</HiddenSlides>
  <MMClips>0</MMClips>
  <ScaleCrop>false</ScaleCrop>
  <HeadingPairs>
    <vt:vector size="4" baseType="variant">
      <vt:variant>
        <vt:lpstr>Thème</vt:lpstr>
      </vt:variant>
      <vt:variant>
        <vt:i4>1</vt:i4>
      </vt:variant>
      <vt:variant>
        <vt:lpstr>Titres des diapositives</vt:lpstr>
      </vt:variant>
      <vt:variant>
        <vt:i4>16</vt:i4>
      </vt:variant>
    </vt:vector>
  </HeadingPairs>
  <TitlesOfParts>
    <vt:vector size="17" baseType="lpstr">
      <vt:lpstr>1_RRT_Theme1</vt:lpstr>
      <vt:lpstr>أنشطة بناء الفريق </vt:lpstr>
      <vt:lpstr>نشاط بناء الفريق  1) تحدي إسقاط البيضة</vt:lpstr>
      <vt:lpstr>مقدمة</vt:lpstr>
      <vt:lpstr>Présentation PowerPoint</vt:lpstr>
      <vt:lpstr>Présentation PowerPoint</vt:lpstr>
      <vt:lpstr>أسئلة لاستخلاص المعلومات</vt:lpstr>
      <vt:lpstr>Présentation PowerPoint</vt:lpstr>
      <vt:lpstr>نشاط بناء الفريق  2) حقل الألغام</vt:lpstr>
      <vt:lpstr>Présentation PowerPoint</vt:lpstr>
      <vt:lpstr>أسئلة لاستخلاص المعلومات</vt:lpstr>
      <vt:lpstr>Présentation PowerPoint</vt:lpstr>
      <vt:lpstr>نشاط بناء الفريق  3) الشعار المصور للفريق</vt:lpstr>
      <vt:lpstr>Présentation PowerPoint</vt:lpstr>
      <vt:lpstr>معايير التقييم</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أنشطة بناء الفريق </dc:title>
  <dc:creator>Szilvia Horváth</dc:creator>
  <cp:lastModifiedBy>Hind</cp:lastModifiedBy>
  <cp:revision>37</cp:revision>
  <dcterms:modified xsi:type="dcterms:W3CDTF">2024-03-12T21:30:04Z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3323500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